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0.xml" ContentType="application/vnd.openxmlformats-officedocument.presentationml.slideLayout+xml"/>
  <Default Extension="xlsx" ContentType="application/vnd.openxmlformats-officedocument.spreadsheetml.sheet"/>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rawings/drawing1.xml" ContentType="application/vnd.openxmlformats-officedocument.drawingml.chartshapes+xml"/>
  <Override PartName="/ppt/diagrams/drawing1.xml" ContentType="application/vnd.ms-office.drawingml.diagramDrawing+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aveSubsetFonts="1">
  <p:sldMasterIdLst>
    <p:sldMasterId id="2147483648" r:id="rId1"/>
  </p:sldMasterIdLst>
  <p:notesMasterIdLst>
    <p:notesMasterId r:id="rId34"/>
  </p:notesMasterIdLst>
  <p:sldIdLst>
    <p:sldId id="256" r:id="rId2"/>
    <p:sldId id="319" r:id="rId3"/>
    <p:sldId id="275" r:id="rId4"/>
    <p:sldId id="278" r:id="rId5"/>
    <p:sldId id="277" r:id="rId6"/>
    <p:sldId id="279" r:id="rId7"/>
    <p:sldId id="280" r:id="rId8"/>
    <p:sldId id="281" r:id="rId9"/>
    <p:sldId id="282" r:id="rId10"/>
    <p:sldId id="283" r:id="rId11"/>
    <p:sldId id="284" r:id="rId12"/>
    <p:sldId id="285" r:id="rId13"/>
    <p:sldId id="290" r:id="rId14"/>
    <p:sldId id="293" r:id="rId15"/>
    <p:sldId id="294" r:id="rId16"/>
    <p:sldId id="295" r:id="rId17"/>
    <p:sldId id="299" r:id="rId18"/>
    <p:sldId id="300" r:id="rId19"/>
    <p:sldId id="301" r:id="rId20"/>
    <p:sldId id="291" r:id="rId21"/>
    <p:sldId id="288" r:id="rId22"/>
    <p:sldId id="303" r:id="rId23"/>
    <p:sldId id="304" r:id="rId24"/>
    <p:sldId id="305" r:id="rId25"/>
    <p:sldId id="306" r:id="rId26"/>
    <p:sldId id="307" r:id="rId27"/>
    <p:sldId id="309" r:id="rId28"/>
    <p:sldId id="312" r:id="rId29"/>
    <p:sldId id="308" r:id="rId30"/>
    <p:sldId id="320" r:id="rId31"/>
    <p:sldId id="274" r:id="rId32"/>
    <p:sldId id="259" r:id="rId33"/>
  </p:sldIdLst>
  <p:sldSz cx="14630400" cy="8229600"/>
  <p:notesSz cx="6858000" cy="9144000"/>
  <p:defaultText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AC35"/>
    <a:srgbClr val="30AFCF"/>
    <a:srgbClr val="1CABAA"/>
    <a:srgbClr val="0752A2"/>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39" autoAdjust="0"/>
    <p:restoredTop sz="92621" autoAdjust="0"/>
  </p:normalViewPr>
  <p:slideViewPr>
    <p:cSldViewPr>
      <p:cViewPr>
        <p:scale>
          <a:sx n="60" d="100"/>
          <a:sy n="60" d="100"/>
        </p:scale>
        <p:origin x="-618" y="-72"/>
      </p:cViewPr>
      <p:guideLst>
        <p:guide orient="horz" pos="2592"/>
        <p:guide pos="4608"/>
      </p:guideLst>
    </p:cSldViewPr>
  </p:slideViewPr>
  <p:outlineViewPr>
    <p:cViewPr>
      <p:scale>
        <a:sx n="33" d="100"/>
        <a:sy n="33" d="100"/>
      </p:scale>
      <p:origin x="0" y="5970"/>
    </p:cViewPr>
  </p:outlin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Office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Worksheet2.xlsx"/></Relationships>
</file>

<file path=ppt/charts/chart1.xml><?xml version="1.0" encoding="utf-8"?>
<c:chartSpace xmlns:c="http://schemas.openxmlformats.org/drawingml/2006/chart" xmlns:a="http://schemas.openxmlformats.org/drawingml/2006/main" xmlns:r="http://schemas.openxmlformats.org/officeDocument/2006/relationships">
  <c:lang val="en-US"/>
  <c:chart>
    <c:view3D>
      <c:rAngAx val="1"/>
    </c:view3D>
    <c:plotArea>
      <c:layout/>
      <c:bar3DChart>
        <c:barDir val="col"/>
        <c:grouping val="clustered"/>
        <c:ser>
          <c:idx val="0"/>
          <c:order val="0"/>
          <c:tx>
            <c:strRef>
              <c:f>Sheet1!$B$1</c:f>
              <c:strCache>
                <c:ptCount val="1"/>
                <c:pt idx="0">
                  <c:v>Series 1</c:v>
                </c:pt>
              </c:strCache>
            </c:strRef>
          </c:tx>
          <c:spPr>
            <a:solidFill>
              <a:srgbClr val="30AFCF"/>
            </a:solidFill>
          </c:spPr>
          <c:cat>
            <c:strRef>
              <c:f>Sheet1!$A$2:$A$5</c:f>
              <c:strCache>
                <c:ptCount val="4"/>
                <c:pt idx="0">
                  <c:v>Category 1</c:v>
                </c:pt>
                <c:pt idx="1">
                  <c:v>Category 2</c:v>
                </c:pt>
                <c:pt idx="2">
                  <c:v>Category 3</c:v>
                </c:pt>
                <c:pt idx="3">
                  <c:v>Category 4</c:v>
                </c:pt>
              </c:strCache>
            </c:strRef>
          </c:cat>
          <c:val>
            <c:numRef>
              <c:f>Sheet1!$B$2:$B$5</c:f>
              <c:numCache>
                <c:formatCode>0</c:formatCode>
                <c:ptCount val="4"/>
                <c:pt idx="0">
                  <c:v>4.3</c:v>
                </c:pt>
                <c:pt idx="1">
                  <c:v>2.5</c:v>
                </c:pt>
                <c:pt idx="2">
                  <c:v>3.5</c:v>
                </c:pt>
                <c:pt idx="3">
                  <c:v>4.5</c:v>
                </c:pt>
              </c:numCache>
            </c:numRef>
          </c:val>
        </c:ser>
        <c:ser>
          <c:idx val="1"/>
          <c:order val="1"/>
          <c:tx>
            <c:strRef>
              <c:f>Sheet1!$C$1</c:f>
              <c:strCache>
                <c:ptCount val="1"/>
                <c:pt idx="0">
                  <c:v>Series 2</c:v>
                </c:pt>
              </c:strCache>
            </c:strRef>
          </c:tx>
          <c:spPr>
            <a:solidFill>
              <a:srgbClr val="F1AC35"/>
            </a:solidFill>
          </c:spPr>
          <c:cat>
            <c:strRef>
              <c:f>Sheet1!$A$2:$A$5</c:f>
              <c:strCache>
                <c:ptCount val="4"/>
                <c:pt idx="0">
                  <c:v>Category 1</c:v>
                </c:pt>
                <c:pt idx="1">
                  <c:v>Category 2</c:v>
                </c:pt>
                <c:pt idx="2">
                  <c:v>Category 3</c:v>
                </c:pt>
                <c:pt idx="3">
                  <c:v>Category 4</c:v>
                </c:pt>
              </c:strCache>
            </c:strRef>
          </c:cat>
          <c:val>
            <c:numRef>
              <c:f>Sheet1!$C$2:$C$5</c:f>
              <c:numCache>
                <c:formatCode>0</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chemeClr val="bg1">
                <a:lumMod val="50000"/>
              </a:schemeClr>
            </a:solidFill>
          </c:spPr>
          <c:cat>
            <c:strRef>
              <c:f>Sheet1!$A$2:$A$5</c:f>
              <c:strCache>
                <c:ptCount val="4"/>
                <c:pt idx="0">
                  <c:v>Category 1</c:v>
                </c:pt>
                <c:pt idx="1">
                  <c:v>Category 2</c:v>
                </c:pt>
                <c:pt idx="2">
                  <c:v>Category 3</c:v>
                </c:pt>
                <c:pt idx="3">
                  <c:v>Category 4</c:v>
                </c:pt>
              </c:strCache>
            </c:strRef>
          </c:cat>
          <c:val>
            <c:numRef>
              <c:f>Sheet1!$D$2:$D$5</c:f>
              <c:numCache>
                <c:formatCode>0</c:formatCode>
                <c:ptCount val="4"/>
                <c:pt idx="0">
                  <c:v>2</c:v>
                </c:pt>
                <c:pt idx="1">
                  <c:v>2</c:v>
                </c:pt>
                <c:pt idx="2">
                  <c:v>3</c:v>
                </c:pt>
                <c:pt idx="3">
                  <c:v>5</c:v>
                </c:pt>
              </c:numCache>
            </c:numRef>
          </c:val>
        </c:ser>
        <c:shape val="box"/>
        <c:axId val="69467520"/>
        <c:axId val="69423104"/>
        <c:axId val="0"/>
      </c:bar3DChart>
      <c:catAx>
        <c:axId val="69467520"/>
        <c:scaling>
          <c:orientation val="minMax"/>
        </c:scaling>
        <c:axPos val="b"/>
        <c:numFmt formatCode="General" sourceLinked="0"/>
        <c:tickLblPos val="nextTo"/>
        <c:crossAx val="69423104"/>
        <c:crosses val="autoZero"/>
        <c:auto val="1"/>
        <c:lblAlgn val="ctr"/>
        <c:lblOffset val="100"/>
      </c:catAx>
      <c:valAx>
        <c:axId val="69423104"/>
        <c:scaling>
          <c:orientation val="minMax"/>
        </c:scaling>
        <c:delete val="1"/>
        <c:axPos val="l"/>
        <c:majorGridlines/>
        <c:numFmt formatCode="0" sourceLinked="1"/>
        <c:tickLblPos val="none"/>
        <c:crossAx val="69467520"/>
        <c:crosses val="autoZero"/>
        <c:crossBetween val="between"/>
      </c:valAx>
    </c:plotArea>
    <c:legend>
      <c:legendPos val="r"/>
    </c:legend>
    <c:plotVisOnly val="1"/>
    <c:dispBlanksAs val="gap"/>
  </c:chart>
  <c:txPr>
    <a:bodyPr/>
    <a:lstStyle/>
    <a:p>
      <a:pPr>
        <a:defRPr sz="1800">
          <a:latin typeface="Arial" panose="020B0604020202020204" pitchFamily="34" charset="0"/>
          <a:cs typeface="Arial" panose="020B0604020202020204" pitchFamily="34" charset="0"/>
        </a:defRPr>
      </a:pPr>
      <a:endParaRPr lang="en-US"/>
    </a:p>
  </c:txPr>
  <c:externalData r:id="rId1"/>
  <c:userShapes r:id="rId2"/>
</c:chartSpace>
</file>

<file path=ppt/charts/chart2.xml><?xml version="1.0" encoding="utf-8"?>
<c:chartSpace xmlns:c="http://schemas.openxmlformats.org/drawingml/2006/chart" xmlns:a="http://schemas.openxmlformats.org/drawingml/2006/main" xmlns:r="http://schemas.openxmlformats.org/officeDocument/2006/relationships">
  <c:lang val="en-US"/>
  <c:chart>
    <c:title>
      <c:txPr>
        <a:bodyPr/>
        <a:lstStyle/>
        <a:p>
          <a:pPr>
            <a:defRPr>
              <a:latin typeface="Arial" panose="020B0604020202020204" pitchFamily="34" charset="0"/>
              <a:cs typeface="Arial" panose="020B0604020202020204" pitchFamily="34" charset="0"/>
            </a:defRPr>
          </a:pPr>
          <a:endParaRPr lang="en-US"/>
        </a:p>
      </c:txPr>
    </c:title>
    <c:view3D>
      <c:rotX val="30"/>
      <c:perspective val="30"/>
    </c:view3D>
    <c:plotArea>
      <c:layout/>
      <c:pie3DChart>
        <c:varyColors val="1"/>
        <c:ser>
          <c:idx val="0"/>
          <c:order val="0"/>
          <c:tx>
            <c:strRef>
              <c:f>Sheet1!$B$1</c:f>
              <c:strCache>
                <c:ptCount val="1"/>
                <c:pt idx="0">
                  <c:v>Sales</c:v>
                </c:pt>
              </c:strCache>
            </c:strRef>
          </c:tx>
          <c:dPt>
            <c:idx val="0"/>
            <c:spPr>
              <a:solidFill>
                <a:srgbClr val="30AFCF"/>
              </a:solidFill>
            </c:spPr>
          </c:dPt>
          <c:dPt>
            <c:idx val="1"/>
            <c:spPr>
              <a:solidFill>
                <a:srgbClr val="F1AC35"/>
              </a:solidFill>
            </c:spPr>
          </c:dPt>
          <c:dPt>
            <c:idx val="2"/>
            <c:spPr>
              <a:solidFill>
                <a:schemeClr val="bg1">
                  <a:lumMod val="50000"/>
                </a:schemeClr>
              </a:solidFill>
            </c:spPr>
          </c:dPt>
          <c:cat>
            <c:strRef>
              <c:f>Sheet1!$A$2:$A$4</c:f>
              <c:strCache>
                <c:ptCount val="3"/>
                <c:pt idx="0">
                  <c:v>1st Qtr</c:v>
                </c:pt>
                <c:pt idx="1">
                  <c:v>2nd Qtr</c:v>
                </c:pt>
                <c:pt idx="2">
                  <c:v>3rd Qtr</c:v>
                </c:pt>
              </c:strCache>
            </c:strRef>
          </c:cat>
          <c:val>
            <c:numRef>
              <c:f>Sheet1!$B$2:$B$4</c:f>
              <c:numCache>
                <c:formatCode>General</c:formatCode>
                <c:ptCount val="3"/>
                <c:pt idx="0">
                  <c:v>8.2000000000000011</c:v>
                </c:pt>
                <c:pt idx="1">
                  <c:v>3.2</c:v>
                </c:pt>
                <c:pt idx="2">
                  <c:v>1.4</c:v>
                </c:pt>
              </c:numCache>
            </c:numRef>
          </c:val>
        </c:ser>
      </c:pie3DChart>
    </c:plotArea>
    <c:legend>
      <c:legendPos val="r"/>
      <c:txPr>
        <a:bodyPr/>
        <a:lstStyle/>
        <a:p>
          <a:pPr>
            <a:defRPr>
              <a:latin typeface="Arial" panose="020B0604020202020204" pitchFamily="34" charset="0"/>
              <a:cs typeface="Arial" panose="020B0604020202020204" pitchFamily="34" charset="0"/>
            </a:defRPr>
          </a:pPr>
          <a:endParaRPr lang="en-US"/>
        </a:p>
      </c:txPr>
    </c:legend>
    <c:plotVisOnly val="1"/>
    <c:dispBlanksAs val="zero"/>
  </c:chart>
  <c:txPr>
    <a:bodyPr/>
    <a:lstStyle/>
    <a:p>
      <a:pPr>
        <a:defRPr sz="1800"/>
      </a:pPr>
      <a:endParaRPr lang="en-US"/>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B6CCD9-966E-4D72-9887-37EF8B605BA7}" type="doc">
      <dgm:prSet loTypeId="urn:microsoft.com/office/officeart/2005/8/layout/arrow2" loCatId="process" qsTypeId="urn:microsoft.com/office/officeart/2005/8/quickstyle/simple1" qsCatId="simple" csTypeId="urn:microsoft.com/office/officeart/2005/8/colors/accent1_2" csCatId="accent1" phldr="0"/>
      <dgm:spPr/>
    </dgm:pt>
    <dgm:pt modelId="{1F10D707-8F86-4B73-91C9-7C6C18037862}">
      <dgm:prSet phldrT="[Text]" phldr="1" custT="1"/>
      <dgm:spPr/>
      <dgm:t>
        <a:bodyPr/>
        <a:lstStyle/>
        <a:p>
          <a:endParaRPr lang="en-US" sz="3200" dirty="0">
            <a:latin typeface="Arial" panose="020B0604020202020204" pitchFamily="34" charset="0"/>
            <a:cs typeface="Arial" panose="020B0604020202020204" pitchFamily="34" charset="0"/>
          </a:endParaRPr>
        </a:p>
      </dgm:t>
    </dgm:pt>
    <dgm:pt modelId="{8727F9AD-4535-4081-ABFF-ED16E952EA06}" type="parTrans" cxnId="{BC954AA3-F572-442A-ABBB-F42135649F5D}">
      <dgm:prSet/>
      <dgm:spPr/>
      <dgm:t>
        <a:bodyPr/>
        <a:lstStyle/>
        <a:p>
          <a:endParaRPr lang="en-US"/>
        </a:p>
      </dgm:t>
    </dgm:pt>
    <dgm:pt modelId="{F9392DEA-C5CF-4894-8FA4-AADB5E8E6E7F}" type="sibTrans" cxnId="{BC954AA3-F572-442A-ABBB-F42135649F5D}">
      <dgm:prSet/>
      <dgm:spPr/>
      <dgm:t>
        <a:bodyPr/>
        <a:lstStyle/>
        <a:p>
          <a:endParaRPr lang="en-US"/>
        </a:p>
      </dgm:t>
    </dgm:pt>
    <dgm:pt modelId="{3595B359-C71E-478F-814F-217632FB7FF5}">
      <dgm:prSet phldrT="[Text]" phldr="1" custT="1"/>
      <dgm:spPr/>
      <dgm:t>
        <a:bodyPr/>
        <a:lstStyle/>
        <a:p>
          <a:endParaRPr lang="en-US" sz="3200" dirty="0">
            <a:latin typeface="Arial" panose="020B0604020202020204" pitchFamily="34" charset="0"/>
            <a:cs typeface="Arial" panose="020B0604020202020204" pitchFamily="34" charset="0"/>
          </a:endParaRPr>
        </a:p>
      </dgm:t>
    </dgm:pt>
    <dgm:pt modelId="{4C566F51-3685-46ED-B63D-C149964B0088}" type="parTrans" cxnId="{6A45B8E9-CAE6-47BF-9A0E-13849E5255C8}">
      <dgm:prSet/>
      <dgm:spPr/>
      <dgm:t>
        <a:bodyPr/>
        <a:lstStyle/>
        <a:p>
          <a:endParaRPr lang="en-US"/>
        </a:p>
      </dgm:t>
    </dgm:pt>
    <dgm:pt modelId="{BE046B8C-C6DA-49FE-A207-2E09819897BF}" type="sibTrans" cxnId="{6A45B8E9-CAE6-47BF-9A0E-13849E5255C8}">
      <dgm:prSet/>
      <dgm:spPr/>
      <dgm:t>
        <a:bodyPr/>
        <a:lstStyle/>
        <a:p>
          <a:endParaRPr lang="en-US"/>
        </a:p>
      </dgm:t>
    </dgm:pt>
    <dgm:pt modelId="{F0225F02-F800-49ED-8E75-C8653A671D87}">
      <dgm:prSet phldrT="[Text]" phldr="1" custT="1"/>
      <dgm:spPr/>
      <dgm:t>
        <a:bodyPr/>
        <a:lstStyle/>
        <a:p>
          <a:endParaRPr lang="en-US" sz="3200" dirty="0">
            <a:latin typeface="Arial" panose="020B0604020202020204" pitchFamily="34" charset="0"/>
            <a:cs typeface="Arial" panose="020B0604020202020204" pitchFamily="34" charset="0"/>
          </a:endParaRPr>
        </a:p>
      </dgm:t>
    </dgm:pt>
    <dgm:pt modelId="{9AEDF4A9-C69B-4430-84AD-65D0CAD124C9}" type="parTrans" cxnId="{B53BFCDC-50E1-4728-8B98-09F31DCFA3A8}">
      <dgm:prSet/>
      <dgm:spPr/>
      <dgm:t>
        <a:bodyPr/>
        <a:lstStyle/>
        <a:p>
          <a:endParaRPr lang="en-US"/>
        </a:p>
      </dgm:t>
    </dgm:pt>
    <dgm:pt modelId="{4FE4A6A4-E9F1-4FBA-967E-A4D00F4869BB}" type="sibTrans" cxnId="{B53BFCDC-50E1-4728-8B98-09F31DCFA3A8}">
      <dgm:prSet/>
      <dgm:spPr/>
      <dgm:t>
        <a:bodyPr/>
        <a:lstStyle/>
        <a:p>
          <a:endParaRPr lang="en-US"/>
        </a:p>
      </dgm:t>
    </dgm:pt>
    <dgm:pt modelId="{64689FFF-283B-40D2-BFC2-0F36A6CD0FFC}" type="pres">
      <dgm:prSet presAssocID="{26B6CCD9-966E-4D72-9887-37EF8B605BA7}" presName="arrowDiagram" presStyleCnt="0">
        <dgm:presLayoutVars>
          <dgm:chMax val="5"/>
          <dgm:dir/>
          <dgm:resizeHandles val="exact"/>
        </dgm:presLayoutVars>
      </dgm:prSet>
      <dgm:spPr/>
    </dgm:pt>
    <dgm:pt modelId="{68CC1781-C66A-451D-994A-C750FD3D5FD9}" type="pres">
      <dgm:prSet presAssocID="{26B6CCD9-966E-4D72-9887-37EF8B605BA7}" presName="arrow" presStyleLbl="bgShp" presStyleIdx="0" presStyleCnt="1"/>
      <dgm:spPr>
        <a:solidFill>
          <a:srgbClr val="30AFCF"/>
        </a:solidFill>
      </dgm:spPr>
    </dgm:pt>
    <dgm:pt modelId="{C2C41AB0-6FFF-4517-A1E1-570A7A74C3DA}" type="pres">
      <dgm:prSet presAssocID="{26B6CCD9-966E-4D72-9887-37EF8B605BA7}" presName="arrowDiagram3" presStyleCnt="0"/>
      <dgm:spPr/>
    </dgm:pt>
    <dgm:pt modelId="{0EE0E736-2EE2-4B16-A633-64BB61E944B9}" type="pres">
      <dgm:prSet presAssocID="{1F10D707-8F86-4B73-91C9-7C6C18037862}" presName="bullet3a" presStyleLbl="node1" presStyleIdx="0" presStyleCnt="3"/>
      <dgm:spPr>
        <a:solidFill>
          <a:srgbClr val="F1AC35"/>
        </a:solidFill>
      </dgm:spPr>
    </dgm:pt>
    <dgm:pt modelId="{FA04102C-3DA5-4025-A97A-87585B462707}" type="pres">
      <dgm:prSet presAssocID="{1F10D707-8F86-4B73-91C9-7C6C18037862}" presName="textBox3a" presStyleLbl="revTx" presStyleIdx="0" presStyleCnt="3">
        <dgm:presLayoutVars>
          <dgm:bulletEnabled val="1"/>
        </dgm:presLayoutVars>
      </dgm:prSet>
      <dgm:spPr/>
      <dgm:t>
        <a:bodyPr/>
        <a:lstStyle/>
        <a:p>
          <a:endParaRPr lang="en-US"/>
        </a:p>
      </dgm:t>
    </dgm:pt>
    <dgm:pt modelId="{F56C7CA2-6894-491C-8F22-955892C0D230}" type="pres">
      <dgm:prSet presAssocID="{3595B359-C71E-478F-814F-217632FB7FF5}" presName="bullet3b" presStyleLbl="node1" presStyleIdx="1" presStyleCnt="3"/>
      <dgm:spPr>
        <a:solidFill>
          <a:srgbClr val="F1AC35"/>
        </a:solidFill>
      </dgm:spPr>
    </dgm:pt>
    <dgm:pt modelId="{53CACC30-D3F1-47E7-9F44-C935622DE26B}" type="pres">
      <dgm:prSet presAssocID="{3595B359-C71E-478F-814F-217632FB7FF5}" presName="textBox3b" presStyleLbl="revTx" presStyleIdx="1" presStyleCnt="3">
        <dgm:presLayoutVars>
          <dgm:bulletEnabled val="1"/>
        </dgm:presLayoutVars>
      </dgm:prSet>
      <dgm:spPr/>
      <dgm:t>
        <a:bodyPr/>
        <a:lstStyle/>
        <a:p>
          <a:endParaRPr lang="en-US"/>
        </a:p>
      </dgm:t>
    </dgm:pt>
    <dgm:pt modelId="{68B03C2E-B961-41B4-9597-3FB3D0E7231D}" type="pres">
      <dgm:prSet presAssocID="{F0225F02-F800-49ED-8E75-C8653A671D87}" presName="bullet3c" presStyleLbl="node1" presStyleIdx="2" presStyleCnt="3"/>
      <dgm:spPr>
        <a:solidFill>
          <a:srgbClr val="F1AC35"/>
        </a:solidFill>
      </dgm:spPr>
    </dgm:pt>
    <dgm:pt modelId="{04A35F76-AA18-419B-988A-8E3AB96A8D67}" type="pres">
      <dgm:prSet presAssocID="{F0225F02-F800-49ED-8E75-C8653A671D87}" presName="textBox3c" presStyleLbl="revTx" presStyleIdx="2" presStyleCnt="3">
        <dgm:presLayoutVars>
          <dgm:bulletEnabled val="1"/>
        </dgm:presLayoutVars>
      </dgm:prSet>
      <dgm:spPr/>
      <dgm:t>
        <a:bodyPr/>
        <a:lstStyle/>
        <a:p>
          <a:endParaRPr lang="en-US"/>
        </a:p>
      </dgm:t>
    </dgm:pt>
  </dgm:ptLst>
  <dgm:cxnLst>
    <dgm:cxn modelId="{B53BFCDC-50E1-4728-8B98-09F31DCFA3A8}" srcId="{26B6CCD9-966E-4D72-9887-37EF8B605BA7}" destId="{F0225F02-F800-49ED-8E75-C8653A671D87}" srcOrd="2" destOrd="0" parTransId="{9AEDF4A9-C69B-4430-84AD-65D0CAD124C9}" sibTransId="{4FE4A6A4-E9F1-4FBA-967E-A4D00F4869BB}"/>
    <dgm:cxn modelId="{B0356454-0E5A-4CEB-8A50-21663B25A777}" type="presOf" srcId="{3595B359-C71E-478F-814F-217632FB7FF5}" destId="{53CACC30-D3F1-47E7-9F44-C935622DE26B}" srcOrd="0" destOrd="0" presId="urn:microsoft.com/office/officeart/2005/8/layout/arrow2"/>
    <dgm:cxn modelId="{595ECA67-65C2-4450-8C78-A692CF15B09E}" type="presOf" srcId="{26B6CCD9-966E-4D72-9887-37EF8B605BA7}" destId="{64689FFF-283B-40D2-BFC2-0F36A6CD0FFC}" srcOrd="0" destOrd="0" presId="urn:microsoft.com/office/officeart/2005/8/layout/arrow2"/>
    <dgm:cxn modelId="{8AF2B5B8-27E7-4AEC-98E7-94EE09D107F6}" type="presOf" srcId="{F0225F02-F800-49ED-8E75-C8653A671D87}" destId="{04A35F76-AA18-419B-988A-8E3AB96A8D67}" srcOrd="0" destOrd="0" presId="urn:microsoft.com/office/officeart/2005/8/layout/arrow2"/>
    <dgm:cxn modelId="{6A45B8E9-CAE6-47BF-9A0E-13849E5255C8}" srcId="{26B6CCD9-966E-4D72-9887-37EF8B605BA7}" destId="{3595B359-C71E-478F-814F-217632FB7FF5}" srcOrd="1" destOrd="0" parTransId="{4C566F51-3685-46ED-B63D-C149964B0088}" sibTransId="{BE046B8C-C6DA-49FE-A207-2E09819897BF}"/>
    <dgm:cxn modelId="{7B936215-81FC-46C4-AB25-CBE68FE839DA}" type="presOf" srcId="{1F10D707-8F86-4B73-91C9-7C6C18037862}" destId="{FA04102C-3DA5-4025-A97A-87585B462707}" srcOrd="0" destOrd="0" presId="urn:microsoft.com/office/officeart/2005/8/layout/arrow2"/>
    <dgm:cxn modelId="{BC954AA3-F572-442A-ABBB-F42135649F5D}" srcId="{26B6CCD9-966E-4D72-9887-37EF8B605BA7}" destId="{1F10D707-8F86-4B73-91C9-7C6C18037862}" srcOrd="0" destOrd="0" parTransId="{8727F9AD-4535-4081-ABFF-ED16E952EA06}" sibTransId="{F9392DEA-C5CF-4894-8FA4-AADB5E8E6E7F}"/>
    <dgm:cxn modelId="{01C90160-962D-4E63-8E73-8724CC128F7B}" type="presParOf" srcId="{64689FFF-283B-40D2-BFC2-0F36A6CD0FFC}" destId="{68CC1781-C66A-451D-994A-C750FD3D5FD9}" srcOrd="0" destOrd="0" presId="urn:microsoft.com/office/officeart/2005/8/layout/arrow2"/>
    <dgm:cxn modelId="{8468F8F5-93E1-4497-B00A-21D6F813AAD5}" type="presParOf" srcId="{64689FFF-283B-40D2-BFC2-0F36A6CD0FFC}" destId="{C2C41AB0-6FFF-4517-A1E1-570A7A74C3DA}" srcOrd="1" destOrd="0" presId="urn:microsoft.com/office/officeart/2005/8/layout/arrow2"/>
    <dgm:cxn modelId="{C20C6F08-53D4-4A4E-AC7D-48FC6D37D875}" type="presParOf" srcId="{C2C41AB0-6FFF-4517-A1E1-570A7A74C3DA}" destId="{0EE0E736-2EE2-4B16-A633-64BB61E944B9}" srcOrd="0" destOrd="0" presId="urn:microsoft.com/office/officeart/2005/8/layout/arrow2"/>
    <dgm:cxn modelId="{33E98BAC-A60A-4A8C-B6C1-09536249BD75}" type="presParOf" srcId="{C2C41AB0-6FFF-4517-A1E1-570A7A74C3DA}" destId="{FA04102C-3DA5-4025-A97A-87585B462707}" srcOrd="1" destOrd="0" presId="urn:microsoft.com/office/officeart/2005/8/layout/arrow2"/>
    <dgm:cxn modelId="{661F1395-6716-47BD-A28C-DF35A7D93D15}" type="presParOf" srcId="{C2C41AB0-6FFF-4517-A1E1-570A7A74C3DA}" destId="{F56C7CA2-6894-491C-8F22-955892C0D230}" srcOrd="2" destOrd="0" presId="urn:microsoft.com/office/officeart/2005/8/layout/arrow2"/>
    <dgm:cxn modelId="{5DEA86EB-6879-4E69-95F5-DA70D96A2D60}" type="presParOf" srcId="{C2C41AB0-6FFF-4517-A1E1-570A7A74C3DA}" destId="{53CACC30-D3F1-47E7-9F44-C935622DE26B}" srcOrd="3" destOrd="0" presId="urn:microsoft.com/office/officeart/2005/8/layout/arrow2"/>
    <dgm:cxn modelId="{696CFF29-536C-4C53-BA96-A821319A455B}" type="presParOf" srcId="{C2C41AB0-6FFF-4517-A1E1-570A7A74C3DA}" destId="{68B03C2E-B961-41B4-9597-3FB3D0E7231D}" srcOrd="4" destOrd="0" presId="urn:microsoft.com/office/officeart/2005/8/layout/arrow2"/>
    <dgm:cxn modelId="{8373203F-031A-40EB-B4C1-33AEEF706EEE}" type="presParOf" srcId="{C2C41AB0-6FFF-4517-A1E1-570A7A74C3DA}" destId="{04A35F76-AA18-419B-988A-8E3AB96A8D67}" srcOrd="5" destOrd="0" presId="urn:microsoft.com/office/officeart/2005/8/layout/arrow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0.00725</cdr:x>
      <cdr:y>0.07729</cdr:y>
    </cdr:from>
    <cdr:to>
      <cdr:x>0.04348</cdr:x>
      <cdr:y>0.92754</cdr:y>
    </cdr:to>
    <cdr:sp macro="" textlink="">
      <cdr:nvSpPr>
        <cdr:cNvPr id="2" name="TextBox 1"/>
        <cdr:cNvSpPr txBox="1"/>
      </cdr:nvSpPr>
      <cdr:spPr>
        <a:xfrm xmlns:a="http://schemas.openxmlformats.org/drawingml/2006/main">
          <a:off x="76200" y="304800"/>
          <a:ext cx="381000" cy="33528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800" dirty="0" smtClean="0">
              <a:latin typeface="Arial" panose="020B0604020202020204" pitchFamily="34" charset="0"/>
              <a:cs typeface="Arial" panose="020B0604020202020204" pitchFamily="34" charset="0"/>
            </a:rPr>
            <a:t>1</a:t>
          </a:r>
        </a:p>
        <a:p xmlns:a="http://schemas.openxmlformats.org/drawingml/2006/main">
          <a:endParaRPr lang="en-US" sz="1800" dirty="0" smtClean="0">
            <a:latin typeface="Arial" panose="020B0604020202020204" pitchFamily="34" charset="0"/>
            <a:cs typeface="Arial" panose="020B0604020202020204" pitchFamily="34" charset="0"/>
          </a:endParaRPr>
        </a:p>
        <a:p xmlns:a="http://schemas.openxmlformats.org/drawingml/2006/main">
          <a:r>
            <a:rPr lang="en-US" sz="1800" dirty="0" smtClean="0">
              <a:latin typeface="Arial" panose="020B0604020202020204" pitchFamily="34" charset="0"/>
              <a:cs typeface="Arial" panose="020B0604020202020204" pitchFamily="34" charset="0"/>
            </a:rPr>
            <a:t>2</a:t>
          </a:r>
        </a:p>
        <a:p xmlns:a="http://schemas.openxmlformats.org/drawingml/2006/main">
          <a:endParaRPr lang="en-US" sz="1800" dirty="0" smtClean="0">
            <a:latin typeface="Arial" panose="020B0604020202020204" pitchFamily="34" charset="0"/>
            <a:cs typeface="Arial" panose="020B0604020202020204" pitchFamily="34" charset="0"/>
          </a:endParaRPr>
        </a:p>
        <a:p xmlns:a="http://schemas.openxmlformats.org/drawingml/2006/main">
          <a:r>
            <a:rPr lang="en-US" sz="1800" dirty="0" smtClean="0">
              <a:latin typeface="Arial" panose="020B0604020202020204" pitchFamily="34" charset="0"/>
              <a:cs typeface="Arial" panose="020B0604020202020204" pitchFamily="34" charset="0"/>
            </a:rPr>
            <a:t>3</a:t>
          </a:r>
        </a:p>
        <a:p xmlns:a="http://schemas.openxmlformats.org/drawingml/2006/main">
          <a:endParaRPr lang="en-US" sz="1800" dirty="0" smtClean="0">
            <a:latin typeface="Arial" panose="020B0604020202020204" pitchFamily="34" charset="0"/>
            <a:cs typeface="Arial" panose="020B0604020202020204" pitchFamily="34" charset="0"/>
          </a:endParaRPr>
        </a:p>
        <a:p xmlns:a="http://schemas.openxmlformats.org/drawingml/2006/main">
          <a:r>
            <a:rPr lang="en-US" sz="1800" dirty="0" smtClean="0">
              <a:latin typeface="Arial" panose="020B0604020202020204" pitchFamily="34" charset="0"/>
              <a:cs typeface="Arial" panose="020B0604020202020204" pitchFamily="34" charset="0"/>
            </a:rPr>
            <a:t>4</a:t>
          </a:r>
        </a:p>
        <a:p xmlns:a="http://schemas.openxmlformats.org/drawingml/2006/main">
          <a:endParaRPr lang="en-US" sz="1800" dirty="0" smtClean="0">
            <a:latin typeface="Arial" panose="020B0604020202020204" pitchFamily="34" charset="0"/>
            <a:cs typeface="Arial" panose="020B0604020202020204" pitchFamily="34" charset="0"/>
          </a:endParaRPr>
        </a:p>
        <a:p xmlns:a="http://schemas.openxmlformats.org/drawingml/2006/main">
          <a:r>
            <a:rPr lang="en-US" sz="1800" dirty="0" smtClean="0">
              <a:latin typeface="Arial" panose="020B0604020202020204" pitchFamily="34" charset="0"/>
              <a:cs typeface="Arial" panose="020B0604020202020204" pitchFamily="34" charset="0"/>
            </a:rPr>
            <a:t>5</a:t>
          </a:r>
        </a:p>
        <a:p xmlns:a="http://schemas.openxmlformats.org/drawingml/2006/main">
          <a:endParaRPr lang="en-US" sz="1800" dirty="0" smtClean="0">
            <a:latin typeface="Arial" panose="020B0604020202020204" pitchFamily="34" charset="0"/>
            <a:cs typeface="Arial" panose="020B0604020202020204" pitchFamily="34" charset="0"/>
          </a:endParaRPr>
        </a:p>
        <a:p xmlns:a="http://schemas.openxmlformats.org/drawingml/2006/main">
          <a:r>
            <a:rPr lang="en-US" sz="1800" dirty="0" smtClean="0">
              <a:latin typeface="Arial" panose="020B0604020202020204" pitchFamily="34" charset="0"/>
              <a:cs typeface="Arial" panose="020B0604020202020204" pitchFamily="34" charset="0"/>
            </a:rPr>
            <a:t>6</a:t>
          </a:r>
          <a:endParaRPr lang="en-US" sz="1800" dirty="0">
            <a:latin typeface="Arial" panose="020B0604020202020204" pitchFamily="34" charset="0"/>
            <a:cs typeface="Arial" panose="020B0604020202020204" pitchFamily="34"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CBDFC1-0CCA-4BC6-93FC-666199DA1299}" type="datetimeFigureOut">
              <a:rPr lang="en-US" smtClean="0"/>
              <a:pPr/>
              <a:t>11/12/2017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0385A4-3440-4C55-BE48-384B81B88FAA}" type="slidenum">
              <a:rPr lang="en-US" smtClean="0"/>
              <a:pPr/>
              <a:t>‹#›</a:t>
            </a:fld>
            <a:endParaRPr lang="en-US"/>
          </a:p>
        </p:txBody>
      </p:sp>
    </p:spTree>
    <p:extLst>
      <p:ext uri="{BB962C8B-B14F-4D97-AF65-F5344CB8AC3E}">
        <p14:creationId xmlns="" xmlns:p14="http://schemas.microsoft.com/office/powerpoint/2010/main" val="962050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0385A4-3440-4C55-BE48-384B81B88FAA}" type="slidenum">
              <a:rPr lang="en-US" smtClean="0"/>
              <a:pPr/>
              <a:t>13</a:t>
            </a:fld>
            <a:endParaRPr lang="en-US"/>
          </a:p>
        </p:txBody>
      </p:sp>
    </p:spTree>
    <p:extLst>
      <p:ext uri="{BB962C8B-B14F-4D97-AF65-F5344CB8AC3E}">
        <p14:creationId xmlns="" xmlns:p14="http://schemas.microsoft.com/office/powerpoint/2010/main" val="27653443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elcome Pa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48767" y="0"/>
            <a:ext cx="14679167" cy="8257032"/>
          </a:xfrm>
          <a:prstGeom prst="rect">
            <a:avLst/>
          </a:prstGeom>
        </p:spPr>
      </p:pic>
      <p:sp>
        <p:nvSpPr>
          <p:cNvPr id="13" name="Text Placeholder 12"/>
          <p:cNvSpPr>
            <a:spLocks noGrp="1"/>
          </p:cNvSpPr>
          <p:nvPr>
            <p:ph type="body" sz="quarter" idx="11" hasCustomPrompt="1"/>
          </p:nvPr>
        </p:nvSpPr>
        <p:spPr>
          <a:xfrm>
            <a:off x="609600" y="5755640"/>
            <a:ext cx="7924800" cy="609600"/>
          </a:xfrm>
          <a:prstGeom prst="rect">
            <a:avLst/>
          </a:prstGeom>
        </p:spPr>
        <p:txBody>
          <a:bodyPr>
            <a:normAutofit/>
          </a:bodyPr>
          <a:lstStyle>
            <a:lvl1pPr marL="0" indent="0">
              <a:buNone/>
              <a:defRPr sz="2400">
                <a:solidFill>
                  <a:schemeClr val="bg1"/>
                </a:solidFill>
                <a:latin typeface="Arial" panose="020B0604020202020204" pitchFamily="34" charset="0"/>
                <a:cs typeface="Arial" panose="020B0604020202020204" pitchFamily="34" charset="0"/>
              </a:defRPr>
            </a:lvl1pPr>
          </a:lstStyle>
          <a:p>
            <a:r>
              <a:rPr lang="en-US" sz="2500" dirty="0" smtClean="0">
                <a:solidFill>
                  <a:schemeClr val="bg1"/>
                </a:solidFill>
                <a:latin typeface="Arial" pitchFamily="34" charset="0"/>
                <a:cs typeface="Arial" pitchFamily="34" charset="0"/>
              </a:rPr>
              <a:t>SUBHEALINE COMES HERE IF REQUIRED</a:t>
            </a:r>
            <a:endParaRPr lang="en-US" sz="2500" dirty="0">
              <a:solidFill>
                <a:schemeClr val="bg1"/>
              </a:solidFill>
              <a:latin typeface="Arial" pitchFamily="34" charset="0"/>
              <a:cs typeface="Arial" pitchFamily="34" charset="0"/>
            </a:endParaRPr>
          </a:p>
        </p:txBody>
      </p:sp>
      <p:sp>
        <p:nvSpPr>
          <p:cNvPr id="7" name="Text Placeholder 2"/>
          <p:cNvSpPr>
            <a:spLocks noGrp="1"/>
          </p:cNvSpPr>
          <p:nvPr>
            <p:ph type="body" sz="quarter" idx="12" hasCustomPrompt="1"/>
          </p:nvPr>
        </p:nvSpPr>
        <p:spPr>
          <a:xfrm>
            <a:off x="533400" y="4800600"/>
            <a:ext cx="9296400" cy="990600"/>
          </a:xfrm>
          <a:prstGeom prst="rect">
            <a:avLst/>
          </a:prstGeom>
        </p:spPr>
        <p:txBody>
          <a:bodyPr/>
          <a:lstStyle>
            <a:lvl1pPr marL="0" indent="0">
              <a:buNone/>
              <a:defRPr sz="6800" baseline="0">
                <a:solidFill>
                  <a:schemeClr val="bg1"/>
                </a:solidFill>
                <a:latin typeface="Arial" panose="020B0604020202020204" pitchFamily="34" charset="0"/>
                <a:cs typeface="Arial" panose="020B0604020202020204" pitchFamily="34" charset="0"/>
              </a:defRPr>
            </a:lvl1pPr>
            <a:lvl2pPr>
              <a:defRPr sz="6800">
                <a:latin typeface="Arial" panose="020B0604020202020204" pitchFamily="34" charset="0"/>
                <a:cs typeface="Arial" panose="020B0604020202020204" pitchFamily="34" charset="0"/>
              </a:defRPr>
            </a:lvl2pPr>
            <a:lvl3pPr>
              <a:defRPr sz="6800">
                <a:latin typeface="Arial" panose="020B0604020202020204" pitchFamily="34" charset="0"/>
                <a:cs typeface="Arial" panose="020B0604020202020204" pitchFamily="34" charset="0"/>
              </a:defRPr>
            </a:lvl3pPr>
            <a:lvl4pPr>
              <a:defRPr sz="6800">
                <a:latin typeface="Arial" panose="020B0604020202020204" pitchFamily="34" charset="0"/>
                <a:cs typeface="Arial" panose="020B0604020202020204" pitchFamily="34" charset="0"/>
              </a:defRPr>
            </a:lvl4pPr>
            <a:lvl5pPr>
              <a:defRPr sz="6800">
                <a:latin typeface="Arial" panose="020B0604020202020204" pitchFamily="34" charset="0"/>
                <a:cs typeface="Arial" panose="020B0604020202020204" pitchFamily="34" charset="0"/>
              </a:defRPr>
            </a:lvl5pPr>
          </a:lstStyle>
          <a:p>
            <a:pPr lvl="0"/>
            <a:r>
              <a:rPr lang="en-US" dirty="0" smtClean="0"/>
              <a:t>Headlines comes here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extBox 4"/>
          <p:cNvSpPr txBox="1"/>
          <p:nvPr userDrawn="1"/>
        </p:nvSpPr>
        <p:spPr>
          <a:xfrm>
            <a:off x="800100" y="2837528"/>
            <a:ext cx="13030200" cy="1938992"/>
          </a:xfrm>
          <a:prstGeom prst="rect">
            <a:avLst/>
          </a:prstGeom>
          <a:noFill/>
        </p:spPr>
        <p:txBody>
          <a:bodyPr wrap="square" rtlCol="0">
            <a:spAutoFit/>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6000" dirty="0" smtClean="0">
                <a:solidFill>
                  <a:srgbClr val="0E7ABB"/>
                </a:solidFill>
                <a:latin typeface="Arial" panose="020B0604020202020204" pitchFamily="34" charset="0"/>
                <a:cs typeface="Arial" panose="020B0604020202020204" pitchFamily="34" charset="0"/>
              </a:rPr>
              <a:t>What question do </a:t>
            </a:r>
            <a:br>
              <a:rPr lang="en-US" sz="6000" dirty="0" smtClean="0">
                <a:solidFill>
                  <a:srgbClr val="0E7ABB"/>
                </a:solidFill>
                <a:latin typeface="Arial" panose="020B0604020202020204" pitchFamily="34" charset="0"/>
                <a:cs typeface="Arial" panose="020B0604020202020204" pitchFamily="34" charset="0"/>
              </a:rPr>
            </a:br>
            <a:r>
              <a:rPr lang="en-US" sz="6000" dirty="0" smtClean="0">
                <a:solidFill>
                  <a:srgbClr val="0E7ABB"/>
                </a:solidFill>
                <a:latin typeface="Arial" panose="020B0604020202020204" pitchFamily="34" charset="0"/>
                <a:cs typeface="Arial" panose="020B0604020202020204" pitchFamily="34" charset="0"/>
              </a:rPr>
              <a:t>you have?</a:t>
            </a:r>
          </a:p>
        </p:txBody>
      </p:sp>
      <p:sp>
        <p:nvSpPr>
          <p:cNvPr id="8" name="Text Placeholder 23"/>
          <p:cNvSpPr>
            <a:spLocks noGrp="1"/>
          </p:cNvSpPr>
          <p:nvPr>
            <p:ph type="body" sz="quarter" idx="17" hasCustomPrompt="1"/>
          </p:nvPr>
        </p:nvSpPr>
        <p:spPr>
          <a:xfrm>
            <a:off x="281650" y="64625"/>
            <a:ext cx="9220200" cy="762000"/>
          </a:xfrm>
          <a:prstGeom prst="rect">
            <a:avLst/>
          </a:prstGeom>
        </p:spPr>
        <p:txBody>
          <a:bodyPr/>
          <a:lstStyle>
            <a:lvl1pPr marL="0" indent="0">
              <a:buNone/>
              <a:defRPr sz="5000" baseline="0">
                <a:solidFill>
                  <a:schemeClr val="bg1"/>
                </a:solidFill>
                <a:latin typeface="Arial" panose="020B0604020202020204" pitchFamily="34" charset="0"/>
                <a:cs typeface="Arial" panose="020B0604020202020204" pitchFamily="34" charset="0"/>
              </a:defRPr>
            </a:lvl1pPr>
          </a:lstStyle>
          <a:p>
            <a:pPr lvl="0"/>
            <a:r>
              <a:rPr lang="en-US" dirty="0" smtClean="0"/>
              <a:t>Page headline comes here</a:t>
            </a:r>
            <a:endParaRPr lang="en-US" dirty="0"/>
          </a:p>
        </p:txBody>
      </p:sp>
      <p:sp>
        <p:nvSpPr>
          <p:cNvPr id="9" name="Text Placeholder 28"/>
          <p:cNvSpPr>
            <a:spLocks noGrp="1"/>
          </p:cNvSpPr>
          <p:nvPr>
            <p:ph type="body" sz="quarter" idx="18" hasCustomPrompt="1"/>
          </p:nvPr>
        </p:nvSpPr>
        <p:spPr>
          <a:xfrm>
            <a:off x="381000" y="821224"/>
            <a:ext cx="7924800" cy="457200"/>
          </a:xfrm>
          <a:prstGeom prst="rect">
            <a:avLst/>
          </a:prstGeom>
        </p:spPr>
        <p:txBody>
          <a:bodyPr/>
          <a:lstStyle>
            <a:lvl1pPr marL="0" indent="0">
              <a:buNone/>
              <a:defRPr sz="2000" baseline="0">
                <a:solidFill>
                  <a:srgbClr val="F2F2F2"/>
                </a:solidFill>
                <a:latin typeface="Arial" panose="020B0604020202020204" pitchFamily="34" charset="0"/>
                <a:cs typeface="Arial" panose="020B0604020202020204" pitchFamily="34" charset="0"/>
              </a:defRPr>
            </a:lvl1pPr>
          </a:lstStyle>
          <a:p>
            <a:pPr lvl="0"/>
            <a:r>
              <a:rPr lang="en-US" dirty="0" smtClean="0"/>
              <a:t>PAGE SUBHEAD LINE COMES HERE IF REUIRED</a:t>
            </a:r>
            <a:endParaRPr lang="en-US" dirty="0"/>
          </a:p>
        </p:txBody>
      </p:sp>
    </p:spTree>
    <p:extLst>
      <p:ext uri="{BB962C8B-B14F-4D97-AF65-F5344CB8AC3E}">
        <p14:creationId xmlns="" xmlns:p14="http://schemas.microsoft.com/office/powerpoint/2010/main" val="420585607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8" name="Content Placeholder 7"/>
          <p:cNvSpPr>
            <a:spLocks noGrp="1"/>
          </p:cNvSpPr>
          <p:nvPr>
            <p:ph sz="quarter" idx="10" hasCustomPrompt="1"/>
          </p:nvPr>
        </p:nvSpPr>
        <p:spPr>
          <a:xfrm>
            <a:off x="228600" y="1828800"/>
            <a:ext cx="14020800" cy="5257800"/>
          </a:xfrm>
          <a:prstGeom prst="rect">
            <a:avLst/>
          </a:prstGeom>
        </p:spPr>
        <p:txBody>
          <a:bodyPr/>
          <a:lstStyle>
            <a:lvl1pPr marL="0" indent="0">
              <a:buNone/>
              <a:defRPr sz="3200">
                <a:latin typeface="Arial" panose="020B0604020202020204" pitchFamily="34" charset="0"/>
                <a:cs typeface="Arial" panose="020B0604020202020204" pitchFamily="34" charset="0"/>
              </a:defRPr>
            </a:lvl1pPr>
            <a:lvl2pPr marL="731520" indent="0">
              <a:buNone/>
              <a:defRPr sz="3200">
                <a:latin typeface="Arial" panose="020B0604020202020204" pitchFamily="34" charset="0"/>
                <a:cs typeface="Arial" panose="020B0604020202020204" pitchFamily="34" charset="0"/>
              </a:defRPr>
            </a:lvl2pPr>
            <a:lvl3pPr marL="1463040" indent="0">
              <a:buNone/>
              <a:defRPr sz="3200">
                <a:latin typeface="Arial" panose="020B0604020202020204" pitchFamily="34" charset="0"/>
                <a:cs typeface="Arial" panose="020B0604020202020204" pitchFamily="34" charset="0"/>
              </a:defRPr>
            </a:lvl3pPr>
            <a:lvl4pPr marL="2194560" indent="0">
              <a:buNone/>
              <a:defRPr sz="3200">
                <a:latin typeface="Arial" panose="020B0604020202020204" pitchFamily="34" charset="0"/>
                <a:cs typeface="Arial" panose="020B0604020202020204" pitchFamily="34" charset="0"/>
              </a:defRPr>
            </a:lvl4pPr>
            <a:lvl5pPr marL="2926080" indent="0">
              <a:buNone/>
              <a:defRPr sz="3200">
                <a:latin typeface="Arial" panose="020B0604020202020204" pitchFamily="34" charset="0"/>
                <a:cs typeface="Arial" panose="020B0604020202020204" pitchFamily="34" charset="0"/>
              </a:defRPr>
            </a:lvl5pPr>
          </a:lstStyle>
          <a:p>
            <a:pPr lvl="0"/>
            <a:r>
              <a:rPr lang="en-US" dirty="0" smtClean="0"/>
              <a:t>Content</a:t>
            </a:r>
            <a:endParaRPr lang="en-US" dirty="0"/>
          </a:p>
        </p:txBody>
      </p:sp>
      <p:sp>
        <p:nvSpPr>
          <p:cNvPr id="12" name="Content Placeholder 11"/>
          <p:cNvSpPr>
            <a:spLocks noGrp="1"/>
          </p:cNvSpPr>
          <p:nvPr>
            <p:ph sz="quarter" idx="12" hasCustomPrompt="1"/>
          </p:nvPr>
        </p:nvSpPr>
        <p:spPr>
          <a:xfrm>
            <a:off x="228600" y="838200"/>
            <a:ext cx="9982200" cy="381000"/>
          </a:xfrm>
          <a:prstGeom prst="rect">
            <a:avLst/>
          </a:prstGeom>
        </p:spPr>
        <p:txBody>
          <a:bodyPr/>
          <a:lstStyle>
            <a:lvl1pPr marL="0" indent="0">
              <a:buNone/>
              <a:defRPr sz="2000" baseline="0">
                <a:solidFill>
                  <a:schemeClr val="bg1"/>
                </a:solidFill>
                <a:latin typeface="Arial" panose="020B0604020202020204" pitchFamily="34" charset="0"/>
                <a:cs typeface="Arial" panose="020B0604020202020204" pitchFamily="34" charset="0"/>
              </a:defRPr>
            </a:lvl1pPr>
            <a:lvl2pPr>
              <a:defRPr sz="20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sz="2000">
                <a:solidFill>
                  <a:schemeClr val="bg1"/>
                </a:solidFill>
                <a:latin typeface="Arial" panose="020B0604020202020204" pitchFamily="34" charset="0"/>
                <a:cs typeface="Arial" panose="020B0604020202020204" pitchFamily="34" charset="0"/>
              </a:defRPr>
            </a:lvl4pPr>
            <a:lvl5pPr>
              <a:defRPr sz="2000">
                <a:solidFill>
                  <a:schemeClr val="bg1"/>
                </a:solidFill>
                <a:latin typeface="Arial" panose="020B0604020202020204" pitchFamily="34" charset="0"/>
                <a:cs typeface="Arial" panose="020B0604020202020204" pitchFamily="34" charset="0"/>
              </a:defRPr>
            </a:lvl5pPr>
          </a:lstStyle>
          <a:p>
            <a:pPr lvl="0"/>
            <a:r>
              <a:rPr lang="en-US" dirty="0" smtClean="0"/>
              <a:t>PAGE SUB HEAD LINE COMES HERE IF REQUIRED</a:t>
            </a:r>
            <a:endParaRPr lang="en-US" dirty="0"/>
          </a:p>
        </p:txBody>
      </p:sp>
      <p:sp>
        <p:nvSpPr>
          <p:cNvPr id="3" name="Text Placeholder 2"/>
          <p:cNvSpPr>
            <a:spLocks noGrp="1"/>
          </p:cNvSpPr>
          <p:nvPr>
            <p:ph type="body" sz="quarter" idx="13" hasCustomPrompt="1"/>
          </p:nvPr>
        </p:nvSpPr>
        <p:spPr>
          <a:xfrm>
            <a:off x="152400" y="76200"/>
            <a:ext cx="10058400" cy="762000"/>
          </a:xfrm>
          <a:prstGeom prst="rect">
            <a:avLst/>
          </a:prstGeom>
        </p:spPr>
        <p:txBody>
          <a:bodyPr/>
          <a:lstStyle>
            <a:lvl1pPr marL="0" indent="0">
              <a:buNone/>
              <a:defRPr sz="5000" baseline="0">
                <a:solidFill>
                  <a:schemeClr val="bg1"/>
                </a:solidFill>
                <a:latin typeface="Arial" panose="020B0604020202020204" pitchFamily="34" charset="0"/>
                <a:cs typeface="Arial" panose="020B0604020202020204" pitchFamily="34" charset="0"/>
              </a:defRPr>
            </a:lvl1pPr>
            <a:lvl2pPr>
              <a:defRPr sz="5000">
                <a:solidFill>
                  <a:schemeClr val="bg1"/>
                </a:solidFill>
                <a:latin typeface="Arial" panose="020B0604020202020204" pitchFamily="34" charset="0"/>
                <a:cs typeface="Arial" panose="020B0604020202020204" pitchFamily="34" charset="0"/>
              </a:defRPr>
            </a:lvl2pPr>
            <a:lvl3pPr>
              <a:defRPr sz="5000">
                <a:solidFill>
                  <a:schemeClr val="bg1"/>
                </a:solidFill>
                <a:latin typeface="Arial" panose="020B0604020202020204" pitchFamily="34" charset="0"/>
                <a:cs typeface="Arial" panose="020B0604020202020204" pitchFamily="34" charset="0"/>
              </a:defRPr>
            </a:lvl3pPr>
            <a:lvl4pPr>
              <a:defRPr sz="5000">
                <a:solidFill>
                  <a:schemeClr val="bg1"/>
                </a:solidFill>
                <a:latin typeface="Arial" panose="020B0604020202020204" pitchFamily="34" charset="0"/>
                <a:cs typeface="Arial" panose="020B0604020202020204" pitchFamily="34" charset="0"/>
              </a:defRPr>
            </a:lvl4pPr>
            <a:lvl5pPr>
              <a:defRPr sz="5000">
                <a:solidFill>
                  <a:schemeClr val="bg1"/>
                </a:solidFill>
                <a:latin typeface="Arial" panose="020B0604020202020204" pitchFamily="34" charset="0"/>
                <a:cs typeface="Arial" panose="020B0604020202020204" pitchFamily="34" charset="0"/>
              </a:defRPr>
            </a:lvl5pPr>
          </a:lstStyle>
          <a:p>
            <a:pPr lvl="0"/>
            <a:r>
              <a:rPr lang="en-US" dirty="0" smtClean="0"/>
              <a:t>Page headline comes here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graphicFrame>
        <p:nvGraphicFramePr>
          <p:cNvPr id="6" name="Content Placeholder 8"/>
          <p:cNvGraphicFramePr>
            <a:graphicFrameLocks/>
          </p:cNvGraphicFramePr>
          <p:nvPr userDrawn="1">
            <p:extLst>
              <p:ext uri="{D42A27DB-BD31-4B8C-83A1-F6EECF244321}">
                <p14:modId xmlns="" xmlns:p14="http://schemas.microsoft.com/office/powerpoint/2010/main" val="3371437560"/>
              </p:ext>
            </p:extLst>
          </p:nvPr>
        </p:nvGraphicFramePr>
        <p:xfrm>
          <a:off x="2057400" y="2590800"/>
          <a:ext cx="10515600" cy="3943350"/>
        </p:xfrm>
        <a:graphic>
          <a:graphicData uri="http://schemas.openxmlformats.org/drawingml/2006/chart">
            <c:chart xmlns:c="http://schemas.openxmlformats.org/drawingml/2006/chart" xmlns:r="http://schemas.openxmlformats.org/officeDocument/2006/relationships" r:id="rId2"/>
          </a:graphicData>
        </a:graphic>
      </p:graphicFrame>
      <p:sp>
        <p:nvSpPr>
          <p:cNvPr id="7" name="Content Placeholder 11"/>
          <p:cNvSpPr>
            <a:spLocks noGrp="1"/>
          </p:cNvSpPr>
          <p:nvPr>
            <p:ph sz="quarter" idx="12" hasCustomPrompt="1"/>
          </p:nvPr>
        </p:nvSpPr>
        <p:spPr>
          <a:xfrm>
            <a:off x="228600" y="838200"/>
            <a:ext cx="9982200" cy="381000"/>
          </a:xfrm>
          <a:prstGeom prst="rect">
            <a:avLst/>
          </a:prstGeom>
        </p:spPr>
        <p:txBody>
          <a:bodyPr/>
          <a:lstStyle>
            <a:lvl1pPr marL="0" indent="0">
              <a:buNone/>
              <a:defRPr sz="2000" baseline="0">
                <a:solidFill>
                  <a:schemeClr val="bg1"/>
                </a:solidFill>
                <a:latin typeface="Arial" panose="020B0604020202020204" pitchFamily="34" charset="0"/>
                <a:cs typeface="Arial" panose="020B0604020202020204" pitchFamily="34" charset="0"/>
              </a:defRPr>
            </a:lvl1pPr>
            <a:lvl2pPr>
              <a:defRPr sz="20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sz="2000">
                <a:solidFill>
                  <a:schemeClr val="bg1"/>
                </a:solidFill>
                <a:latin typeface="Arial" panose="020B0604020202020204" pitchFamily="34" charset="0"/>
                <a:cs typeface="Arial" panose="020B0604020202020204" pitchFamily="34" charset="0"/>
              </a:defRPr>
            </a:lvl4pPr>
            <a:lvl5pPr>
              <a:defRPr sz="2000">
                <a:solidFill>
                  <a:schemeClr val="bg1"/>
                </a:solidFill>
                <a:latin typeface="Arial" panose="020B0604020202020204" pitchFamily="34" charset="0"/>
                <a:cs typeface="Arial" panose="020B0604020202020204" pitchFamily="34" charset="0"/>
              </a:defRPr>
            </a:lvl5pPr>
          </a:lstStyle>
          <a:p>
            <a:pPr lvl="0"/>
            <a:r>
              <a:rPr lang="en-US" dirty="0" smtClean="0"/>
              <a:t>PAGE SUB HEAD LINE COMES HERE IF REQUIRED</a:t>
            </a:r>
            <a:endParaRPr lang="en-US" dirty="0"/>
          </a:p>
        </p:txBody>
      </p:sp>
      <p:sp>
        <p:nvSpPr>
          <p:cNvPr id="9" name="Text Placeholder 2"/>
          <p:cNvSpPr>
            <a:spLocks noGrp="1"/>
          </p:cNvSpPr>
          <p:nvPr>
            <p:ph type="body" sz="quarter" idx="13" hasCustomPrompt="1"/>
          </p:nvPr>
        </p:nvSpPr>
        <p:spPr>
          <a:xfrm>
            <a:off x="152400" y="76200"/>
            <a:ext cx="10058400" cy="762000"/>
          </a:xfrm>
          <a:prstGeom prst="rect">
            <a:avLst/>
          </a:prstGeom>
        </p:spPr>
        <p:txBody>
          <a:bodyPr/>
          <a:lstStyle>
            <a:lvl1pPr marL="0" indent="0">
              <a:buNone/>
              <a:defRPr sz="5000" baseline="0">
                <a:solidFill>
                  <a:schemeClr val="bg1"/>
                </a:solidFill>
                <a:latin typeface="Arial" panose="020B0604020202020204" pitchFamily="34" charset="0"/>
                <a:cs typeface="Arial" panose="020B0604020202020204" pitchFamily="34" charset="0"/>
              </a:defRPr>
            </a:lvl1pPr>
            <a:lvl2pPr>
              <a:defRPr sz="5000">
                <a:solidFill>
                  <a:schemeClr val="bg1"/>
                </a:solidFill>
                <a:latin typeface="Arial" panose="020B0604020202020204" pitchFamily="34" charset="0"/>
                <a:cs typeface="Arial" panose="020B0604020202020204" pitchFamily="34" charset="0"/>
              </a:defRPr>
            </a:lvl2pPr>
            <a:lvl3pPr>
              <a:defRPr sz="5000">
                <a:solidFill>
                  <a:schemeClr val="bg1"/>
                </a:solidFill>
                <a:latin typeface="Arial" panose="020B0604020202020204" pitchFamily="34" charset="0"/>
                <a:cs typeface="Arial" panose="020B0604020202020204" pitchFamily="34" charset="0"/>
              </a:defRPr>
            </a:lvl3pPr>
            <a:lvl4pPr>
              <a:defRPr sz="5000">
                <a:solidFill>
                  <a:schemeClr val="bg1"/>
                </a:solidFill>
                <a:latin typeface="Arial" panose="020B0604020202020204" pitchFamily="34" charset="0"/>
                <a:cs typeface="Arial" panose="020B0604020202020204" pitchFamily="34" charset="0"/>
              </a:defRPr>
            </a:lvl4pPr>
            <a:lvl5pPr>
              <a:defRPr sz="5000">
                <a:solidFill>
                  <a:schemeClr val="bg1"/>
                </a:solidFill>
                <a:latin typeface="Arial" panose="020B0604020202020204" pitchFamily="34" charset="0"/>
                <a:cs typeface="Arial" panose="020B0604020202020204" pitchFamily="34" charset="0"/>
              </a:defRPr>
            </a:lvl5pPr>
          </a:lstStyle>
          <a:p>
            <a:pPr lvl="0"/>
            <a:r>
              <a:rPr lang="en-US" dirty="0" smtClean="0"/>
              <a:t>Page headline comes here</a:t>
            </a:r>
            <a:endParaRPr lang="en-US" dirty="0"/>
          </a:p>
        </p:txBody>
      </p:sp>
      <p:sp>
        <p:nvSpPr>
          <p:cNvPr id="10" name="Text Placeholder 2"/>
          <p:cNvSpPr>
            <a:spLocks noGrp="1"/>
          </p:cNvSpPr>
          <p:nvPr>
            <p:ph type="body" sz="quarter" idx="14" hasCustomPrompt="1"/>
          </p:nvPr>
        </p:nvSpPr>
        <p:spPr>
          <a:xfrm>
            <a:off x="228600" y="1828800"/>
            <a:ext cx="10972800" cy="533400"/>
          </a:xfrm>
          <a:prstGeom prst="rect">
            <a:avLst/>
          </a:prstGeom>
        </p:spPr>
        <p:txBody>
          <a:bodyPr/>
          <a:lstStyle>
            <a:lvl1pPr marL="0" indent="0">
              <a:buNone/>
              <a:defRPr sz="3200">
                <a:latin typeface="Arial" panose="020B0604020202020204" pitchFamily="34" charset="0"/>
                <a:cs typeface="Arial" panose="020B0604020202020204" pitchFamily="34" charset="0"/>
              </a:defRPr>
            </a:lvl1pPr>
            <a:lvl2pPr>
              <a:defRPr sz="3200">
                <a:latin typeface="Arial" panose="020B0604020202020204" pitchFamily="34" charset="0"/>
                <a:cs typeface="Arial" panose="020B0604020202020204" pitchFamily="34" charset="0"/>
              </a:defRPr>
            </a:lvl2pPr>
            <a:lvl3pPr>
              <a:defRPr sz="3200">
                <a:latin typeface="Arial" panose="020B0604020202020204" pitchFamily="34" charset="0"/>
                <a:cs typeface="Arial" panose="020B0604020202020204" pitchFamily="34" charset="0"/>
              </a:defRPr>
            </a:lvl3pPr>
            <a:lvl4pPr>
              <a:defRPr sz="3200">
                <a:latin typeface="Arial" panose="020B0604020202020204" pitchFamily="34" charset="0"/>
                <a:cs typeface="Arial" panose="020B0604020202020204" pitchFamily="34" charset="0"/>
              </a:defRPr>
            </a:lvl4pPr>
            <a:lvl5pPr>
              <a:defRPr sz="3200">
                <a:latin typeface="Arial" panose="020B0604020202020204" pitchFamily="34" charset="0"/>
                <a:cs typeface="Arial" panose="020B0604020202020204" pitchFamily="34" charset="0"/>
              </a:defRPr>
            </a:lvl5pPr>
          </a:lstStyle>
          <a:p>
            <a:pPr lvl="0"/>
            <a:r>
              <a:rPr lang="en-US" dirty="0" smtClean="0"/>
              <a:t>Header</a:t>
            </a:r>
            <a:endParaRPr lang="en-US" dirty="0"/>
          </a:p>
        </p:txBody>
      </p:sp>
    </p:spTree>
    <p:extLst>
      <p:ext uri="{BB962C8B-B14F-4D97-AF65-F5344CB8AC3E}">
        <p14:creationId xmlns="" xmlns:p14="http://schemas.microsoft.com/office/powerpoint/2010/main" val="6547921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graphicFrame>
        <p:nvGraphicFramePr>
          <p:cNvPr id="5" name="Chart 4"/>
          <p:cNvGraphicFramePr/>
          <p:nvPr userDrawn="1">
            <p:extLst>
              <p:ext uri="{D42A27DB-BD31-4B8C-83A1-F6EECF244321}">
                <p14:modId xmlns="" xmlns:p14="http://schemas.microsoft.com/office/powerpoint/2010/main" val="3595726377"/>
              </p:ext>
            </p:extLst>
          </p:nvPr>
        </p:nvGraphicFramePr>
        <p:xfrm>
          <a:off x="3429000" y="1981200"/>
          <a:ext cx="7924800" cy="5283200"/>
        </p:xfrm>
        <a:graphic>
          <a:graphicData uri="http://schemas.openxmlformats.org/drawingml/2006/chart">
            <c:chart xmlns:c="http://schemas.openxmlformats.org/drawingml/2006/chart" xmlns:r="http://schemas.openxmlformats.org/officeDocument/2006/relationships" r:id="rId2"/>
          </a:graphicData>
        </a:graphic>
      </p:graphicFrame>
      <p:sp>
        <p:nvSpPr>
          <p:cNvPr id="6" name="Content Placeholder 11"/>
          <p:cNvSpPr>
            <a:spLocks noGrp="1"/>
          </p:cNvSpPr>
          <p:nvPr>
            <p:ph sz="quarter" idx="12" hasCustomPrompt="1"/>
          </p:nvPr>
        </p:nvSpPr>
        <p:spPr>
          <a:xfrm>
            <a:off x="228600" y="838200"/>
            <a:ext cx="9982200" cy="381000"/>
          </a:xfrm>
          <a:prstGeom prst="rect">
            <a:avLst/>
          </a:prstGeom>
        </p:spPr>
        <p:txBody>
          <a:bodyPr/>
          <a:lstStyle>
            <a:lvl1pPr marL="0" indent="0">
              <a:buNone/>
              <a:defRPr sz="2000" baseline="0">
                <a:solidFill>
                  <a:schemeClr val="bg1"/>
                </a:solidFill>
                <a:latin typeface="Arial" panose="020B0604020202020204" pitchFamily="34" charset="0"/>
                <a:cs typeface="Arial" panose="020B0604020202020204" pitchFamily="34" charset="0"/>
              </a:defRPr>
            </a:lvl1pPr>
            <a:lvl2pPr>
              <a:defRPr sz="20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sz="2000">
                <a:solidFill>
                  <a:schemeClr val="bg1"/>
                </a:solidFill>
                <a:latin typeface="Arial" panose="020B0604020202020204" pitchFamily="34" charset="0"/>
                <a:cs typeface="Arial" panose="020B0604020202020204" pitchFamily="34" charset="0"/>
              </a:defRPr>
            </a:lvl4pPr>
            <a:lvl5pPr>
              <a:defRPr sz="2000">
                <a:solidFill>
                  <a:schemeClr val="bg1"/>
                </a:solidFill>
                <a:latin typeface="Arial" panose="020B0604020202020204" pitchFamily="34" charset="0"/>
                <a:cs typeface="Arial" panose="020B0604020202020204" pitchFamily="34" charset="0"/>
              </a:defRPr>
            </a:lvl5pPr>
          </a:lstStyle>
          <a:p>
            <a:pPr lvl="0"/>
            <a:r>
              <a:rPr lang="en-US" dirty="0" smtClean="0"/>
              <a:t>PAGE SUB HEAD LINE COMES HERE IF REQUIRED</a:t>
            </a:r>
            <a:endParaRPr lang="en-US" dirty="0"/>
          </a:p>
        </p:txBody>
      </p:sp>
      <p:sp>
        <p:nvSpPr>
          <p:cNvPr id="7" name="Text Placeholder 2"/>
          <p:cNvSpPr>
            <a:spLocks noGrp="1"/>
          </p:cNvSpPr>
          <p:nvPr>
            <p:ph type="body" sz="quarter" idx="13" hasCustomPrompt="1"/>
          </p:nvPr>
        </p:nvSpPr>
        <p:spPr>
          <a:xfrm>
            <a:off x="152400" y="76200"/>
            <a:ext cx="10058400" cy="762000"/>
          </a:xfrm>
          <a:prstGeom prst="rect">
            <a:avLst/>
          </a:prstGeom>
        </p:spPr>
        <p:txBody>
          <a:bodyPr/>
          <a:lstStyle>
            <a:lvl1pPr marL="0" indent="0">
              <a:buNone/>
              <a:defRPr sz="5000" baseline="0">
                <a:solidFill>
                  <a:schemeClr val="bg1"/>
                </a:solidFill>
                <a:latin typeface="Arial" panose="020B0604020202020204" pitchFamily="34" charset="0"/>
                <a:cs typeface="Arial" panose="020B0604020202020204" pitchFamily="34" charset="0"/>
              </a:defRPr>
            </a:lvl1pPr>
            <a:lvl2pPr>
              <a:defRPr sz="5000">
                <a:solidFill>
                  <a:schemeClr val="bg1"/>
                </a:solidFill>
                <a:latin typeface="Arial" panose="020B0604020202020204" pitchFamily="34" charset="0"/>
                <a:cs typeface="Arial" panose="020B0604020202020204" pitchFamily="34" charset="0"/>
              </a:defRPr>
            </a:lvl2pPr>
            <a:lvl3pPr>
              <a:defRPr sz="5000">
                <a:solidFill>
                  <a:schemeClr val="bg1"/>
                </a:solidFill>
                <a:latin typeface="Arial" panose="020B0604020202020204" pitchFamily="34" charset="0"/>
                <a:cs typeface="Arial" panose="020B0604020202020204" pitchFamily="34" charset="0"/>
              </a:defRPr>
            </a:lvl3pPr>
            <a:lvl4pPr>
              <a:defRPr sz="5000">
                <a:solidFill>
                  <a:schemeClr val="bg1"/>
                </a:solidFill>
                <a:latin typeface="Arial" panose="020B0604020202020204" pitchFamily="34" charset="0"/>
                <a:cs typeface="Arial" panose="020B0604020202020204" pitchFamily="34" charset="0"/>
              </a:defRPr>
            </a:lvl4pPr>
            <a:lvl5pPr>
              <a:defRPr sz="5000">
                <a:solidFill>
                  <a:schemeClr val="bg1"/>
                </a:solidFill>
                <a:latin typeface="Arial" panose="020B0604020202020204" pitchFamily="34" charset="0"/>
                <a:cs typeface="Arial" panose="020B0604020202020204" pitchFamily="34" charset="0"/>
              </a:defRPr>
            </a:lvl5pPr>
          </a:lstStyle>
          <a:p>
            <a:pPr lvl="0"/>
            <a:r>
              <a:rPr lang="en-US" dirty="0" smtClean="0"/>
              <a:t>Page headline comes here</a:t>
            </a:r>
            <a:endParaRPr lang="en-US" dirty="0"/>
          </a:p>
        </p:txBody>
      </p:sp>
    </p:spTree>
    <p:extLst>
      <p:ext uri="{BB962C8B-B14F-4D97-AF65-F5344CB8AC3E}">
        <p14:creationId xmlns="" xmlns:p14="http://schemas.microsoft.com/office/powerpoint/2010/main" val="30662671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81000" y="1905000"/>
            <a:ext cx="13868400" cy="5181600"/>
          </a:xfrm>
          <a:prstGeom prst="rect">
            <a:avLst/>
          </a:prstGeom>
        </p:spPr>
        <p:txBody>
          <a:bodyPr/>
          <a:lstStyle>
            <a:lvl1pPr marL="571500" indent="-571500">
              <a:buFont typeface="Wingdings" panose="05000000000000000000" pitchFamily="2" charset="2"/>
              <a:buChar char="§"/>
              <a:defRPr sz="3600">
                <a:latin typeface="Arial" panose="020B0604020202020204" pitchFamily="34" charset="0"/>
                <a:cs typeface="Arial" panose="020B0604020202020204" pitchFamily="34" charset="0"/>
              </a:defRPr>
            </a:lvl1pPr>
            <a:lvl2pPr marL="1188720" indent="-457200">
              <a:buFont typeface="Wingdings" panose="05000000000000000000" pitchFamily="2" charset="2"/>
              <a:buChar char="§"/>
              <a:defRPr sz="3200">
                <a:latin typeface="Arial" panose="020B0604020202020204" pitchFamily="34" charset="0"/>
                <a:cs typeface="Arial" panose="020B0604020202020204" pitchFamily="34" charset="0"/>
              </a:defRPr>
            </a:lvl2pPr>
            <a:lvl3pPr marL="1805940" indent="-342900">
              <a:buFont typeface="Wingdings" panose="05000000000000000000" pitchFamily="2" charset="2"/>
              <a:buChar char="§"/>
              <a:defRPr sz="2400">
                <a:latin typeface="Arial" panose="020B0604020202020204" pitchFamily="34" charset="0"/>
                <a:cs typeface="Arial" panose="020B0604020202020204" pitchFamily="34" charset="0"/>
              </a:defRPr>
            </a:lvl3pPr>
            <a:lvl4pPr marL="2480310" indent="-285750">
              <a:buFont typeface="Wingdings" panose="05000000000000000000" pitchFamily="2" charset="2"/>
              <a:buChar char="§"/>
              <a:defRPr sz="1800">
                <a:latin typeface="Arial" panose="020B0604020202020204" pitchFamily="34" charset="0"/>
                <a:cs typeface="Arial" panose="020B0604020202020204" pitchFamily="34" charset="0"/>
              </a:defRPr>
            </a:lvl4pPr>
            <a:lvl5pPr marL="3211830" indent="-285750">
              <a:buFont typeface="Wingdings" panose="05000000000000000000" pitchFamily="2" charset="2"/>
              <a:buChar char="§"/>
              <a:defRPr sz="1800">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ontent Placeholder 11"/>
          <p:cNvSpPr>
            <a:spLocks noGrp="1"/>
          </p:cNvSpPr>
          <p:nvPr>
            <p:ph sz="quarter" idx="12" hasCustomPrompt="1"/>
          </p:nvPr>
        </p:nvSpPr>
        <p:spPr>
          <a:xfrm>
            <a:off x="228600" y="838200"/>
            <a:ext cx="9982200" cy="381000"/>
          </a:xfrm>
          <a:prstGeom prst="rect">
            <a:avLst/>
          </a:prstGeom>
        </p:spPr>
        <p:txBody>
          <a:bodyPr/>
          <a:lstStyle>
            <a:lvl1pPr marL="0" indent="0">
              <a:buNone/>
              <a:defRPr sz="2000" baseline="0">
                <a:solidFill>
                  <a:schemeClr val="bg1"/>
                </a:solidFill>
                <a:latin typeface="Arial" panose="020B0604020202020204" pitchFamily="34" charset="0"/>
                <a:cs typeface="Arial" panose="020B0604020202020204" pitchFamily="34" charset="0"/>
              </a:defRPr>
            </a:lvl1pPr>
            <a:lvl2pPr>
              <a:defRPr sz="20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sz="2000">
                <a:solidFill>
                  <a:schemeClr val="bg1"/>
                </a:solidFill>
                <a:latin typeface="Arial" panose="020B0604020202020204" pitchFamily="34" charset="0"/>
                <a:cs typeface="Arial" panose="020B0604020202020204" pitchFamily="34" charset="0"/>
              </a:defRPr>
            </a:lvl4pPr>
            <a:lvl5pPr>
              <a:defRPr sz="2000">
                <a:solidFill>
                  <a:schemeClr val="bg1"/>
                </a:solidFill>
                <a:latin typeface="Arial" panose="020B0604020202020204" pitchFamily="34" charset="0"/>
                <a:cs typeface="Arial" panose="020B0604020202020204" pitchFamily="34" charset="0"/>
              </a:defRPr>
            </a:lvl5pPr>
          </a:lstStyle>
          <a:p>
            <a:pPr lvl="0"/>
            <a:r>
              <a:rPr lang="en-US" dirty="0" smtClean="0"/>
              <a:t>PAGE SUB HEAD LINE COMES HERE IF REQUIRED</a:t>
            </a:r>
            <a:endParaRPr lang="en-US" dirty="0"/>
          </a:p>
        </p:txBody>
      </p:sp>
      <p:sp>
        <p:nvSpPr>
          <p:cNvPr id="6" name="Text Placeholder 2"/>
          <p:cNvSpPr>
            <a:spLocks noGrp="1"/>
          </p:cNvSpPr>
          <p:nvPr>
            <p:ph type="body" sz="quarter" idx="14" hasCustomPrompt="1"/>
          </p:nvPr>
        </p:nvSpPr>
        <p:spPr>
          <a:xfrm>
            <a:off x="152400" y="76200"/>
            <a:ext cx="10058400" cy="762000"/>
          </a:xfrm>
          <a:prstGeom prst="rect">
            <a:avLst/>
          </a:prstGeom>
        </p:spPr>
        <p:txBody>
          <a:bodyPr/>
          <a:lstStyle>
            <a:lvl1pPr marL="0" indent="0">
              <a:buNone/>
              <a:defRPr sz="5000" baseline="0">
                <a:solidFill>
                  <a:schemeClr val="bg1"/>
                </a:solidFill>
                <a:latin typeface="Arial" panose="020B0604020202020204" pitchFamily="34" charset="0"/>
                <a:cs typeface="Arial" panose="020B0604020202020204" pitchFamily="34" charset="0"/>
              </a:defRPr>
            </a:lvl1pPr>
            <a:lvl2pPr>
              <a:defRPr sz="5000">
                <a:solidFill>
                  <a:schemeClr val="bg1"/>
                </a:solidFill>
                <a:latin typeface="Arial" panose="020B0604020202020204" pitchFamily="34" charset="0"/>
                <a:cs typeface="Arial" panose="020B0604020202020204" pitchFamily="34" charset="0"/>
              </a:defRPr>
            </a:lvl2pPr>
            <a:lvl3pPr>
              <a:defRPr sz="5000">
                <a:solidFill>
                  <a:schemeClr val="bg1"/>
                </a:solidFill>
                <a:latin typeface="Arial" panose="020B0604020202020204" pitchFamily="34" charset="0"/>
                <a:cs typeface="Arial" panose="020B0604020202020204" pitchFamily="34" charset="0"/>
              </a:defRPr>
            </a:lvl3pPr>
            <a:lvl4pPr>
              <a:defRPr sz="5000">
                <a:solidFill>
                  <a:schemeClr val="bg1"/>
                </a:solidFill>
                <a:latin typeface="Arial" panose="020B0604020202020204" pitchFamily="34" charset="0"/>
                <a:cs typeface="Arial" panose="020B0604020202020204" pitchFamily="34" charset="0"/>
              </a:defRPr>
            </a:lvl4pPr>
            <a:lvl5pPr>
              <a:defRPr sz="5000">
                <a:solidFill>
                  <a:schemeClr val="bg1"/>
                </a:solidFill>
                <a:latin typeface="Arial" panose="020B0604020202020204" pitchFamily="34" charset="0"/>
                <a:cs typeface="Arial" panose="020B0604020202020204" pitchFamily="34" charset="0"/>
              </a:defRPr>
            </a:lvl5pPr>
          </a:lstStyle>
          <a:p>
            <a:pPr lvl="0"/>
            <a:r>
              <a:rPr lang="en-US" dirty="0" smtClean="0"/>
              <a:t>Page headline comes here</a:t>
            </a:r>
            <a:endParaRPr lang="en-US" dirty="0"/>
          </a:p>
        </p:txBody>
      </p:sp>
    </p:spTree>
    <p:extLst>
      <p:ext uri="{BB962C8B-B14F-4D97-AF65-F5344CB8AC3E}">
        <p14:creationId xmlns="" xmlns:p14="http://schemas.microsoft.com/office/powerpoint/2010/main" val="5687369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31520" y="1920240"/>
            <a:ext cx="6461760" cy="5431156"/>
          </a:xfrm>
          <a:prstGeom prst="rect">
            <a:avLst/>
          </a:prstGeom>
        </p:spPr>
        <p:txBody>
          <a:bodyPr/>
          <a:lstStyle>
            <a:lvl1pPr marL="457200" indent="-457200">
              <a:buFont typeface="Wingdings" panose="05000000000000000000" pitchFamily="2" charset="2"/>
              <a:buChar char="§"/>
              <a:defRPr sz="3200">
                <a:latin typeface="Arial" panose="020B0604020202020204" pitchFamily="34" charset="0"/>
                <a:cs typeface="Arial" panose="020B0604020202020204" pitchFamily="34" charset="0"/>
              </a:defRPr>
            </a:lvl1pPr>
            <a:lvl2pPr marL="1188720" indent="-457200">
              <a:buFont typeface="Wingdings" panose="05000000000000000000" pitchFamily="2" charset="2"/>
              <a:buChar char="§"/>
              <a:defRPr sz="2800">
                <a:latin typeface="Arial" panose="020B0604020202020204" pitchFamily="34" charset="0"/>
                <a:cs typeface="Arial" panose="020B0604020202020204" pitchFamily="34" charset="0"/>
              </a:defRPr>
            </a:lvl2pPr>
            <a:lvl3pPr marL="1805940" indent="-342900">
              <a:buFont typeface="Wingdings" panose="05000000000000000000" pitchFamily="2" charset="2"/>
              <a:buChar char="§"/>
              <a:defRPr sz="2400">
                <a:latin typeface="Arial" panose="020B0604020202020204" pitchFamily="34" charset="0"/>
                <a:cs typeface="Arial" panose="020B0604020202020204" pitchFamily="34" charset="0"/>
              </a:defRPr>
            </a:lvl3pPr>
            <a:lvl4pPr marL="2537460" indent="-342900">
              <a:buFont typeface="Wingdings" panose="05000000000000000000" pitchFamily="2" charset="2"/>
              <a:buChar char="§"/>
              <a:defRPr sz="2200">
                <a:latin typeface="Arial" panose="020B0604020202020204" pitchFamily="34" charset="0"/>
                <a:cs typeface="Arial" panose="020B0604020202020204" pitchFamily="34" charset="0"/>
              </a:defRPr>
            </a:lvl4pPr>
            <a:lvl5pPr marL="3211830" indent="-285750">
              <a:buFont typeface="Wingdings" panose="05000000000000000000" pitchFamily="2" charset="2"/>
              <a:buChar char="§"/>
              <a:defRPr sz="1800">
                <a:latin typeface="Arial" panose="020B0604020202020204" pitchFamily="34" charset="0"/>
                <a:cs typeface="Arial" panose="020B0604020202020204" pitchFamily="34" charset="0"/>
              </a:defRPr>
            </a:lvl5pPr>
            <a:lvl6pPr>
              <a:defRPr sz="2900"/>
            </a:lvl6pPr>
            <a:lvl7pPr>
              <a:defRPr sz="2900"/>
            </a:lvl7pPr>
            <a:lvl8pPr>
              <a:defRPr sz="2900"/>
            </a:lvl8pPr>
            <a:lvl9pPr>
              <a:defRPr sz="2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7437120" y="1920240"/>
            <a:ext cx="6461760" cy="5431156"/>
          </a:xfrm>
          <a:prstGeom prst="rect">
            <a:avLst/>
          </a:prstGeom>
        </p:spPr>
        <p:txBody>
          <a:bodyPr/>
          <a:lstStyle>
            <a:lvl1pPr marL="457200" indent="-457200">
              <a:buFont typeface="Wingdings" panose="05000000000000000000" pitchFamily="2" charset="2"/>
              <a:buChar char="§"/>
              <a:defRPr lang="en-US" sz="3200" smtClean="0">
                <a:latin typeface="Arial" panose="020B0604020202020204" pitchFamily="34" charset="0"/>
                <a:cs typeface="Arial" panose="020B0604020202020204" pitchFamily="34" charset="0"/>
              </a:defRPr>
            </a:lvl1pPr>
            <a:lvl2pPr marL="1188720" indent="-457200">
              <a:buFont typeface="Wingdings" panose="05000000000000000000" pitchFamily="2" charset="2"/>
              <a:buChar char="§"/>
              <a:defRPr lang="en-US" sz="2800" smtClean="0">
                <a:latin typeface="Arial" panose="020B0604020202020204" pitchFamily="34" charset="0"/>
                <a:cs typeface="Arial" panose="020B0604020202020204" pitchFamily="34" charset="0"/>
              </a:defRPr>
            </a:lvl2pPr>
            <a:lvl3pPr marL="1805940" indent="-342900">
              <a:buFont typeface="Wingdings" panose="05000000000000000000" pitchFamily="2" charset="2"/>
              <a:buChar char="§"/>
              <a:defRPr lang="en-US" sz="2400" smtClean="0">
                <a:latin typeface="Arial" panose="020B0604020202020204" pitchFamily="34" charset="0"/>
                <a:cs typeface="Arial" panose="020B0604020202020204" pitchFamily="34" charset="0"/>
              </a:defRPr>
            </a:lvl3pPr>
            <a:lvl4pPr marL="2537460" indent="-342900">
              <a:buFont typeface="Wingdings" panose="05000000000000000000" pitchFamily="2" charset="2"/>
              <a:buChar char="§"/>
              <a:defRPr lang="en-US" sz="2200" smtClean="0">
                <a:latin typeface="Arial" panose="020B0604020202020204" pitchFamily="34" charset="0"/>
                <a:cs typeface="Arial" panose="020B0604020202020204" pitchFamily="34" charset="0"/>
              </a:defRPr>
            </a:lvl4pPr>
            <a:lvl5pPr marL="3211830" indent="-285750">
              <a:buFont typeface="Wingdings" panose="05000000000000000000" pitchFamily="2" charset="2"/>
              <a:buChar char="§"/>
              <a:defRPr lang="en-US" sz="1800">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11"/>
          <p:cNvSpPr>
            <a:spLocks noGrp="1"/>
          </p:cNvSpPr>
          <p:nvPr>
            <p:ph sz="quarter" idx="12" hasCustomPrompt="1"/>
          </p:nvPr>
        </p:nvSpPr>
        <p:spPr>
          <a:xfrm>
            <a:off x="228600" y="838200"/>
            <a:ext cx="9982200" cy="381000"/>
          </a:xfrm>
          <a:prstGeom prst="rect">
            <a:avLst/>
          </a:prstGeom>
        </p:spPr>
        <p:txBody>
          <a:bodyPr/>
          <a:lstStyle>
            <a:lvl1pPr marL="0" indent="0">
              <a:buNone/>
              <a:defRPr sz="2000" baseline="0">
                <a:solidFill>
                  <a:schemeClr val="bg1"/>
                </a:solidFill>
                <a:latin typeface="Arial" panose="020B0604020202020204" pitchFamily="34" charset="0"/>
                <a:cs typeface="Arial" panose="020B0604020202020204" pitchFamily="34" charset="0"/>
              </a:defRPr>
            </a:lvl1pPr>
            <a:lvl2pPr>
              <a:defRPr sz="20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sz="2000">
                <a:solidFill>
                  <a:schemeClr val="bg1"/>
                </a:solidFill>
                <a:latin typeface="Arial" panose="020B0604020202020204" pitchFamily="34" charset="0"/>
                <a:cs typeface="Arial" panose="020B0604020202020204" pitchFamily="34" charset="0"/>
              </a:defRPr>
            </a:lvl4pPr>
            <a:lvl5pPr>
              <a:defRPr sz="2000">
                <a:solidFill>
                  <a:schemeClr val="bg1"/>
                </a:solidFill>
                <a:latin typeface="Arial" panose="020B0604020202020204" pitchFamily="34" charset="0"/>
                <a:cs typeface="Arial" panose="020B0604020202020204" pitchFamily="34" charset="0"/>
              </a:defRPr>
            </a:lvl5pPr>
          </a:lstStyle>
          <a:p>
            <a:pPr lvl="0"/>
            <a:r>
              <a:rPr lang="en-US" dirty="0" smtClean="0"/>
              <a:t>PAGE SUB HEAD LINE COMES HERE IF REQUIRED</a:t>
            </a:r>
            <a:endParaRPr lang="en-US" dirty="0"/>
          </a:p>
        </p:txBody>
      </p:sp>
      <p:sp>
        <p:nvSpPr>
          <p:cNvPr id="7" name="Text Placeholder 2"/>
          <p:cNvSpPr>
            <a:spLocks noGrp="1"/>
          </p:cNvSpPr>
          <p:nvPr>
            <p:ph type="body" sz="quarter" idx="13" hasCustomPrompt="1"/>
          </p:nvPr>
        </p:nvSpPr>
        <p:spPr>
          <a:xfrm>
            <a:off x="152400" y="76200"/>
            <a:ext cx="10058400" cy="762000"/>
          </a:xfrm>
          <a:prstGeom prst="rect">
            <a:avLst/>
          </a:prstGeom>
        </p:spPr>
        <p:txBody>
          <a:bodyPr/>
          <a:lstStyle>
            <a:lvl1pPr marL="0" indent="0">
              <a:buNone/>
              <a:defRPr sz="5000" baseline="0">
                <a:solidFill>
                  <a:schemeClr val="bg1"/>
                </a:solidFill>
                <a:latin typeface="Arial" panose="020B0604020202020204" pitchFamily="34" charset="0"/>
                <a:cs typeface="Arial" panose="020B0604020202020204" pitchFamily="34" charset="0"/>
              </a:defRPr>
            </a:lvl1pPr>
            <a:lvl2pPr>
              <a:defRPr sz="5000">
                <a:solidFill>
                  <a:schemeClr val="bg1"/>
                </a:solidFill>
                <a:latin typeface="Arial" panose="020B0604020202020204" pitchFamily="34" charset="0"/>
                <a:cs typeface="Arial" panose="020B0604020202020204" pitchFamily="34" charset="0"/>
              </a:defRPr>
            </a:lvl2pPr>
            <a:lvl3pPr>
              <a:defRPr sz="5000">
                <a:solidFill>
                  <a:schemeClr val="bg1"/>
                </a:solidFill>
                <a:latin typeface="Arial" panose="020B0604020202020204" pitchFamily="34" charset="0"/>
                <a:cs typeface="Arial" panose="020B0604020202020204" pitchFamily="34" charset="0"/>
              </a:defRPr>
            </a:lvl3pPr>
            <a:lvl4pPr>
              <a:defRPr sz="5000">
                <a:solidFill>
                  <a:schemeClr val="bg1"/>
                </a:solidFill>
                <a:latin typeface="Arial" panose="020B0604020202020204" pitchFamily="34" charset="0"/>
                <a:cs typeface="Arial" panose="020B0604020202020204" pitchFamily="34" charset="0"/>
              </a:defRPr>
            </a:lvl4pPr>
            <a:lvl5pPr>
              <a:defRPr sz="5000">
                <a:solidFill>
                  <a:schemeClr val="bg1"/>
                </a:solidFill>
                <a:latin typeface="Arial" panose="020B0604020202020204" pitchFamily="34" charset="0"/>
                <a:cs typeface="Arial" panose="020B0604020202020204" pitchFamily="34" charset="0"/>
              </a:defRPr>
            </a:lvl5pPr>
          </a:lstStyle>
          <a:p>
            <a:pPr lvl="0"/>
            <a:r>
              <a:rPr lang="en-US" dirty="0" smtClean="0"/>
              <a:t>Page headline comes here</a:t>
            </a:r>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pics">
    <p:spTree>
      <p:nvGrpSpPr>
        <p:cNvPr id="1" name=""/>
        <p:cNvGrpSpPr/>
        <p:nvPr/>
      </p:nvGrpSpPr>
      <p:grpSpPr>
        <a:xfrm>
          <a:off x="0" y="0"/>
          <a:ext cx="0" cy="0"/>
          <a:chOff x="0" y="0"/>
          <a:chExt cx="0" cy="0"/>
        </a:xfrm>
      </p:grpSpPr>
      <p:graphicFrame>
        <p:nvGraphicFramePr>
          <p:cNvPr id="2" name="Diagram 1"/>
          <p:cNvGraphicFramePr/>
          <p:nvPr userDrawn="1">
            <p:extLst>
              <p:ext uri="{D42A27DB-BD31-4B8C-83A1-F6EECF244321}">
                <p14:modId xmlns="" xmlns:p14="http://schemas.microsoft.com/office/powerpoint/2010/main" val="721411304"/>
              </p:ext>
            </p:extLst>
          </p:nvPr>
        </p:nvGraphicFramePr>
        <p:xfrm>
          <a:off x="2438400" y="2336800"/>
          <a:ext cx="75438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11"/>
          <p:cNvSpPr>
            <a:spLocks noGrp="1"/>
          </p:cNvSpPr>
          <p:nvPr>
            <p:ph sz="quarter" idx="12" hasCustomPrompt="1"/>
          </p:nvPr>
        </p:nvSpPr>
        <p:spPr>
          <a:xfrm>
            <a:off x="228600" y="838200"/>
            <a:ext cx="9982200" cy="381000"/>
          </a:xfrm>
          <a:prstGeom prst="rect">
            <a:avLst/>
          </a:prstGeom>
        </p:spPr>
        <p:txBody>
          <a:bodyPr/>
          <a:lstStyle>
            <a:lvl1pPr marL="0" indent="0">
              <a:buNone/>
              <a:defRPr sz="2000" baseline="0">
                <a:solidFill>
                  <a:schemeClr val="bg1"/>
                </a:solidFill>
                <a:latin typeface="Arial" panose="020B0604020202020204" pitchFamily="34" charset="0"/>
                <a:cs typeface="Arial" panose="020B0604020202020204" pitchFamily="34" charset="0"/>
              </a:defRPr>
            </a:lvl1pPr>
            <a:lvl2pPr>
              <a:defRPr sz="20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sz="2000">
                <a:solidFill>
                  <a:schemeClr val="bg1"/>
                </a:solidFill>
                <a:latin typeface="Arial" panose="020B0604020202020204" pitchFamily="34" charset="0"/>
                <a:cs typeface="Arial" panose="020B0604020202020204" pitchFamily="34" charset="0"/>
              </a:defRPr>
            </a:lvl4pPr>
            <a:lvl5pPr>
              <a:defRPr sz="2000">
                <a:solidFill>
                  <a:schemeClr val="bg1"/>
                </a:solidFill>
                <a:latin typeface="Arial" panose="020B0604020202020204" pitchFamily="34" charset="0"/>
                <a:cs typeface="Arial" panose="020B0604020202020204" pitchFamily="34" charset="0"/>
              </a:defRPr>
            </a:lvl5pPr>
          </a:lstStyle>
          <a:p>
            <a:pPr lvl="0"/>
            <a:r>
              <a:rPr lang="en-US" dirty="0" smtClean="0"/>
              <a:t>PAGE SUB HEAD LINE COMES HERE IF REQUIRED</a:t>
            </a:r>
            <a:endParaRPr lang="en-US" dirty="0"/>
          </a:p>
        </p:txBody>
      </p:sp>
      <p:sp>
        <p:nvSpPr>
          <p:cNvPr id="6" name="Text Placeholder 2"/>
          <p:cNvSpPr>
            <a:spLocks noGrp="1"/>
          </p:cNvSpPr>
          <p:nvPr>
            <p:ph type="body" sz="quarter" idx="13" hasCustomPrompt="1"/>
          </p:nvPr>
        </p:nvSpPr>
        <p:spPr>
          <a:xfrm>
            <a:off x="152400" y="76200"/>
            <a:ext cx="10058400" cy="762000"/>
          </a:xfrm>
          <a:prstGeom prst="rect">
            <a:avLst/>
          </a:prstGeom>
        </p:spPr>
        <p:txBody>
          <a:bodyPr/>
          <a:lstStyle>
            <a:lvl1pPr marL="0" indent="0">
              <a:buNone/>
              <a:defRPr sz="5000" baseline="0">
                <a:solidFill>
                  <a:schemeClr val="bg1"/>
                </a:solidFill>
                <a:latin typeface="Arial" panose="020B0604020202020204" pitchFamily="34" charset="0"/>
                <a:cs typeface="Arial" panose="020B0604020202020204" pitchFamily="34" charset="0"/>
              </a:defRPr>
            </a:lvl1pPr>
            <a:lvl2pPr>
              <a:defRPr sz="5000">
                <a:solidFill>
                  <a:schemeClr val="bg1"/>
                </a:solidFill>
                <a:latin typeface="Arial" panose="020B0604020202020204" pitchFamily="34" charset="0"/>
                <a:cs typeface="Arial" panose="020B0604020202020204" pitchFamily="34" charset="0"/>
              </a:defRPr>
            </a:lvl2pPr>
            <a:lvl3pPr>
              <a:defRPr sz="5000">
                <a:solidFill>
                  <a:schemeClr val="bg1"/>
                </a:solidFill>
                <a:latin typeface="Arial" panose="020B0604020202020204" pitchFamily="34" charset="0"/>
                <a:cs typeface="Arial" panose="020B0604020202020204" pitchFamily="34" charset="0"/>
              </a:defRPr>
            </a:lvl3pPr>
            <a:lvl4pPr>
              <a:defRPr sz="5000">
                <a:solidFill>
                  <a:schemeClr val="bg1"/>
                </a:solidFill>
                <a:latin typeface="Arial" panose="020B0604020202020204" pitchFamily="34" charset="0"/>
                <a:cs typeface="Arial" panose="020B0604020202020204" pitchFamily="34" charset="0"/>
              </a:defRPr>
            </a:lvl4pPr>
            <a:lvl5pPr>
              <a:defRPr sz="5000">
                <a:solidFill>
                  <a:schemeClr val="bg1"/>
                </a:solidFill>
                <a:latin typeface="Arial" panose="020B0604020202020204" pitchFamily="34" charset="0"/>
                <a:cs typeface="Arial" panose="020B0604020202020204" pitchFamily="34" charset="0"/>
              </a:defRPr>
            </a:lvl5pPr>
          </a:lstStyle>
          <a:p>
            <a:pPr lvl="0"/>
            <a:r>
              <a:rPr lang="en-US" dirty="0" smtClean="0"/>
              <a:t>Page headline comes here</a:t>
            </a:r>
            <a:endParaRPr lang="en-US" dirty="0"/>
          </a:p>
        </p:txBody>
      </p:sp>
    </p:spTree>
    <p:extLst>
      <p:ext uri="{BB962C8B-B14F-4D97-AF65-F5344CB8AC3E}">
        <p14:creationId xmlns="" xmlns:p14="http://schemas.microsoft.com/office/powerpoint/2010/main" val="257359140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at Question">
    <p:spTree>
      <p:nvGrpSpPr>
        <p:cNvPr id="1" name=""/>
        <p:cNvGrpSpPr/>
        <p:nvPr/>
      </p:nvGrpSpPr>
      <p:grpSpPr>
        <a:xfrm>
          <a:off x="0" y="0"/>
          <a:ext cx="0" cy="0"/>
          <a:chOff x="0" y="0"/>
          <a:chExt cx="0" cy="0"/>
        </a:xfrm>
      </p:grpSpPr>
      <p:sp>
        <p:nvSpPr>
          <p:cNvPr id="2" name="TextBox 1"/>
          <p:cNvSpPr txBox="1"/>
          <p:nvPr userDrawn="1"/>
        </p:nvSpPr>
        <p:spPr>
          <a:xfrm>
            <a:off x="800100" y="2837528"/>
            <a:ext cx="13030200" cy="2554545"/>
          </a:xfrm>
          <a:prstGeom prst="rect">
            <a:avLst/>
          </a:prstGeom>
          <a:noFill/>
        </p:spPr>
        <p:txBody>
          <a:bodyPr wrap="square" rtlCol="0">
            <a:spAutoFit/>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8000" dirty="0" smtClean="0">
                <a:solidFill>
                  <a:srgbClr val="F1AC35"/>
                </a:solidFill>
                <a:latin typeface="Arial" panose="020B0604020202020204" pitchFamily="34" charset="0"/>
                <a:cs typeface="Arial" panose="020B0604020202020204" pitchFamily="34" charset="0"/>
              </a:rPr>
              <a:t>What question do </a:t>
            </a:r>
            <a:br>
              <a:rPr lang="en-US" sz="8000" dirty="0" smtClean="0">
                <a:solidFill>
                  <a:srgbClr val="F1AC35"/>
                </a:solidFill>
                <a:latin typeface="Arial" panose="020B0604020202020204" pitchFamily="34" charset="0"/>
                <a:cs typeface="Arial" panose="020B0604020202020204" pitchFamily="34" charset="0"/>
              </a:rPr>
            </a:br>
            <a:r>
              <a:rPr lang="en-US" sz="8000" dirty="0" smtClean="0">
                <a:solidFill>
                  <a:srgbClr val="F1AC35"/>
                </a:solidFill>
                <a:latin typeface="Arial" panose="020B0604020202020204" pitchFamily="34" charset="0"/>
                <a:cs typeface="Arial" panose="020B0604020202020204" pitchFamily="34" charset="0"/>
              </a:rPr>
              <a:t>you have?</a:t>
            </a:r>
          </a:p>
        </p:txBody>
      </p:sp>
      <p:sp>
        <p:nvSpPr>
          <p:cNvPr id="5" name="Content Placeholder 11"/>
          <p:cNvSpPr>
            <a:spLocks noGrp="1"/>
          </p:cNvSpPr>
          <p:nvPr>
            <p:ph sz="quarter" idx="12" hasCustomPrompt="1"/>
          </p:nvPr>
        </p:nvSpPr>
        <p:spPr>
          <a:xfrm>
            <a:off x="228600" y="838200"/>
            <a:ext cx="9982200" cy="381000"/>
          </a:xfrm>
          <a:prstGeom prst="rect">
            <a:avLst/>
          </a:prstGeom>
        </p:spPr>
        <p:txBody>
          <a:bodyPr/>
          <a:lstStyle>
            <a:lvl1pPr marL="0" indent="0">
              <a:buNone/>
              <a:defRPr sz="2000" baseline="0">
                <a:solidFill>
                  <a:schemeClr val="bg1"/>
                </a:solidFill>
                <a:latin typeface="Arial" panose="020B0604020202020204" pitchFamily="34" charset="0"/>
                <a:cs typeface="Arial" panose="020B0604020202020204" pitchFamily="34" charset="0"/>
              </a:defRPr>
            </a:lvl1pPr>
            <a:lvl2pPr>
              <a:defRPr sz="20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sz="2000">
                <a:solidFill>
                  <a:schemeClr val="bg1"/>
                </a:solidFill>
                <a:latin typeface="Arial" panose="020B0604020202020204" pitchFamily="34" charset="0"/>
                <a:cs typeface="Arial" panose="020B0604020202020204" pitchFamily="34" charset="0"/>
              </a:defRPr>
            </a:lvl4pPr>
            <a:lvl5pPr>
              <a:defRPr sz="2000">
                <a:solidFill>
                  <a:schemeClr val="bg1"/>
                </a:solidFill>
                <a:latin typeface="Arial" panose="020B0604020202020204" pitchFamily="34" charset="0"/>
                <a:cs typeface="Arial" panose="020B0604020202020204" pitchFamily="34" charset="0"/>
              </a:defRPr>
            </a:lvl5pPr>
          </a:lstStyle>
          <a:p>
            <a:pPr lvl="0"/>
            <a:r>
              <a:rPr lang="en-US" dirty="0" smtClean="0"/>
              <a:t>PAGE SUB HEAD LINE COMES HERE IF REQUIRED</a:t>
            </a:r>
            <a:endParaRPr lang="en-US" dirty="0"/>
          </a:p>
        </p:txBody>
      </p:sp>
      <p:sp>
        <p:nvSpPr>
          <p:cNvPr id="6" name="Text Placeholder 2"/>
          <p:cNvSpPr>
            <a:spLocks noGrp="1"/>
          </p:cNvSpPr>
          <p:nvPr>
            <p:ph type="body" sz="quarter" idx="13" hasCustomPrompt="1"/>
          </p:nvPr>
        </p:nvSpPr>
        <p:spPr>
          <a:xfrm>
            <a:off x="152400" y="76200"/>
            <a:ext cx="10058400" cy="762000"/>
          </a:xfrm>
          <a:prstGeom prst="rect">
            <a:avLst/>
          </a:prstGeom>
        </p:spPr>
        <p:txBody>
          <a:bodyPr/>
          <a:lstStyle>
            <a:lvl1pPr marL="0" indent="0">
              <a:buNone/>
              <a:defRPr sz="5000" baseline="0">
                <a:solidFill>
                  <a:schemeClr val="bg1"/>
                </a:solidFill>
                <a:latin typeface="Arial" panose="020B0604020202020204" pitchFamily="34" charset="0"/>
                <a:cs typeface="Arial" panose="020B0604020202020204" pitchFamily="34" charset="0"/>
              </a:defRPr>
            </a:lvl1pPr>
            <a:lvl2pPr>
              <a:defRPr sz="5000">
                <a:solidFill>
                  <a:schemeClr val="bg1"/>
                </a:solidFill>
                <a:latin typeface="Arial" panose="020B0604020202020204" pitchFamily="34" charset="0"/>
                <a:cs typeface="Arial" panose="020B0604020202020204" pitchFamily="34" charset="0"/>
              </a:defRPr>
            </a:lvl2pPr>
            <a:lvl3pPr>
              <a:defRPr sz="5000">
                <a:solidFill>
                  <a:schemeClr val="bg1"/>
                </a:solidFill>
                <a:latin typeface="Arial" panose="020B0604020202020204" pitchFamily="34" charset="0"/>
                <a:cs typeface="Arial" panose="020B0604020202020204" pitchFamily="34" charset="0"/>
              </a:defRPr>
            </a:lvl3pPr>
            <a:lvl4pPr>
              <a:defRPr sz="5000">
                <a:solidFill>
                  <a:schemeClr val="bg1"/>
                </a:solidFill>
                <a:latin typeface="Arial" panose="020B0604020202020204" pitchFamily="34" charset="0"/>
                <a:cs typeface="Arial" panose="020B0604020202020204" pitchFamily="34" charset="0"/>
              </a:defRPr>
            </a:lvl4pPr>
            <a:lvl5pPr>
              <a:defRPr sz="5000">
                <a:solidFill>
                  <a:schemeClr val="bg1"/>
                </a:solidFill>
                <a:latin typeface="Arial" panose="020B0604020202020204" pitchFamily="34" charset="0"/>
                <a:cs typeface="Arial" panose="020B0604020202020204" pitchFamily="34" charset="0"/>
              </a:defRPr>
            </a:lvl5pPr>
          </a:lstStyle>
          <a:p>
            <a:pPr lvl="0"/>
            <a:r>
              <a:rPr lang="en-US" dirty="0" smtClean="0"/>
              <a:t>Page headline comes here</a:t>
            </a:r>
            <a:endParaRPr lang="en-US" dirty="0"/>
          </a:p>
        </p:txBody>
      </p:sp>
    </p:spTree>
    <p:extLst>
      <p:ext uri="{BB962C8B-B14F-4D97-AF65-F5344CB8AC3E}">
        <p14:creationId xmlns="" xmlns:p14="http://schemas.microsoft.com/office/powerpoint/2010/main" val="234518786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45720" y="0"/>
            <a:ext cx="14676120" cy="8255318"/>
          </a:xfrm>
          <a:prstGeom prst="rect">
            <a:avLst/>
          </a:prstGeom>
        </p:spPr>
      </p:pic>
      <p:sp>
        <p:nvSpPr>
          <p:cNvPr id="11" name="TextBox 10"/>
          <p:cNvSpPr txBox="1"/>
          <p:nvPr userDrawn="1"/>
        </p:nvSpPr>
        <p:spPr>
          <a:xfrm>
            <a:off x="5829300" y="3683913"/>
            <a:ext cx="2971800" cy="861774"/>
          </a:xfrm>
          <a:prstGeom prst="rect">
            <a:avLst/>
          </a:prstGeom>
          <a:noFill/>
        </p:spPr>
        <p:txBody>
          <a:bodyPr wrap="square" rtlCol="0">
            <a:spAutoFit/>
          </a:bodyPr>
          <a:lstStyle/>
          <a:p>
            <a:r>
              <a:rPr lang="en-US" sz="5000" dirty="0" smtClean="0">
                <a:solidFill>
                  <a:schemeClr val="bg1"/>
                </a:solidFill>
              </a:rPr>
              <a:t>Thank</a:t>
            </a:r>
            <a:r>
              <a:rPr lang="en-US" sz="5000" baseline="0" dirty="0" smtClean="0">
                <a:solidFill>
                  <a:schemeClr val="bg1"/>
                </a:solidFill>
              </a:rPr>
              <a:t> you</a:t>
            </a:r>
            <a:endParaRPr lang="en-US" sz="5000" dirty="0">
              <a:solidFill>
                <a:schemeClr val="bg1"/>
              </a:solidFill>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2" cstate="print">
            <a:extLst>
              <a:ext uri="{28A0092B-C50C-407E-A947-70E740481C1C}">
                <a14:useLocalDpi xmlns="" xmlns:a14="http://schemas.microsoft.com/office/drawing/2010/main" val="0"/>
              </a:ext>
            </a:extLst>
          </a:blip>
          <a:srcRect l="87630" t="86628"/>
          <a:stretch/>
        </p:blipFill>
        <p:spPr>
          <a:xfrm>
            <a:off x="12801600" y="7129131"/>
            <a:ext cx="1807155" cy="1100469"/>
          </a:xfrm>
          <a:prstGeom prst="rect">
            <a:avLst/>
          </a:prstGeom>
        </p:spPr>
      </p:pic>
      <p:pic>
        <p:nvPicPr>
          <p:cNvPr id="4" name="Picture 3"/>
          <p:cNvPicPr>
            <a:picLocks noChangeAspect="1"/>
          </p:cNvPicPr>
          <p:nvPr/>
        </p:nvPicPr>
        <p:blipFill rotWithShape="1">
          <a:blip r:embed="rId12" cstate="print">
            <a:extLst>
              <a:ext uri="{28A0092B-C50C-407E-A947-70E740481C1C}">
                <a14:useLocalDpi xmlns="" xmlns:a14="http://schemas.microsoft.com/office/drawing/2010/main" val="0"/>
              </a:ext>
            </a:extLst>
          </a:blip>
          <a:srcRect l="72433" t="86628" r="11406"/>
          <a:stretch/>
        </p:blipFill>
        <p:spPr>
          <a:xfrm>
            <a:off x="5081" y="7129130"/>
            <a:ext cx="2360875" cy="1100469"/>
          </a:xfrm>
          <a:prstGeom prst="rect">
            <a:avLst/>
          </a:prstGeom>
        </p:spPr>
      </p:pic>
      <p:pic>
        <p:nvPicPr>
          <p:cNvPr id="7" name="Picture 6"/>
          <p:cNvPicPr>
            <a:picLocks noChangeAspect="1"/>
          </p:cNvPicPr>
          <p:nvPr/>
        </p:nvPicPr>
        <p:blipFill rotWithShape="1">
          <a:blip r:embed="rId13" cstate="print">
            <a:extLst>
              <a:ext uri="{28A0092B-C50C-407E-A947-70E740481C1C}">
                <a14:useLocalDpi xmlns="" xmlns:a14="http://schemas.microsoft.com/office/drawing/2010/main" val="0"/>
              </a:ext>
            </a:extLst>
          </a:blip>
          <a:srcRect l="-181" t="28962" r="32877" b="57946"/>
          <a:stretch/>
        </p:blipFill>
        <p:spPr>
          <a:xfrm>
            <a:off x="-60960" y="0"/>
            <a:ext cx="14691360" cy="137725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52" r:id="rId6"/>
    <p:sldLayoutId id="2147483664" r:id="rId7"/>
    <p:sldLayoutId id="2147483663" r:id="rId8"/>
    <p:sldLayoutId id="2147483659" r:id="rId9"/>
    <p:sldLayoutId id="2147483668" r:id="rId10"/>
  </p:sldLayoutIdLst>
  <p:timing>
    <p:tnLst>
      <p:par>
        <p:cTn id="1" dur="indefinite" restart="never" nodeType="tmRoot"/>
      </p:par>
    </p:tnLst>
  </p:timing>
  <p:txStyles>
    <p:titleStyle>
      <a:lvl1pPr algn="ctr" defTabSz="1463040" rtl="0" eaLnBrk="1" latinLnBrk="0" hangingPunct="1">
        <a:spcBef>
          <a:spcPct val="0"/>
        </a:spcBef>
        <a:buNone/>
        <a:defRPr sz="7000" kern="1200">
          <a:solidFill>
            <a:schemeClr val="tx1"/>
          </a:solidFill>
          <a:latin typeface="+mj-lt"/>
          <a:ea typeface="+mj-ea"/>
          <a:cs typeface="+mj-cs"/>
        </a:defRPr>
      </a:lvl1pPr>
    </p:titleStyle>
    <p:bodyStyle>
      <a:lvl1pPr marL="548640" indent="-548640" algn="l" defTabSz="1463040" rtl="0" eaLnBrk="1" latinLnBrk="0" hangingPunct="1">
        <a:spcBef>
          <a:spcPct val="20000"/>
        </a:spcBef>
        <a:buFont typeface="Arial" pitchFamily="34" charset="0"/>
        <a:buChar char="•"/>
        <a:defRPr sz="5100" kern="1200">
          <a:solidFill>
            <a:schemeClr val="tx1"/>
          </a:solidFill>
          <a:latin typeface="+mn-lt"/>
          <a:ea typeface="+mn-ea"/>
          <a:cs typeface="+mn-cs"/>
        </a:defRPr>
      </a:lvl1pPr>
      <a:lvl2pPr marL="1188720" indent="-457200" algn="l" defTabSz="1463040" rtl="0" eaLnBrk="1" latinLnBrk="0" hangingPunct="1">
        <a:spcBef>
          <a:spcPct val="20000"/>
        </a:spcBef>
        <a:buFont typeface="Arial" pitchFamily="34" charset="0"/>
        <a:buChar char="–"/>
        <a:defRPr sz="4500" kern="1200">
          <a:solidFill>
            <a:schemeClr val="tx1"/>
          </a:solidFill>
          <a:latin typeface="+mn-lt"/>
          <a:ea typeface="+mn-ea"/>
          <a:cs typeface="+mn-cs"/>
        </a:defRPr>
      </a:lvl2pPr>
      <a:lvl3pPr marL="1828800" indent="-365760" algn="l" defTabSz="1463040" rtl="0" eaLnBrk="1" latinLnBrk="0" hangingPunct="1">
        <a:spcBef>
          <a:spcPct val="20000"/>
        </a:spcBef>
        <a:buFont typeface="Arial" pitchFamily="34" charset="0"/>
        <a:buChar char="•"/>
        <a:defRPr sz="3800" kern="1200">
          <a:solidFill>
            <a:schemeClr val="tx1"/>
          </a:solidFill>
          <a:latin typeface="+mn-lt"/>
          <a:ea typeface="+mn-ea"/>
          <a:cs typeface="+mn-cs"/>
        </a:defRPr>
      </a:lvl3pPr>
      <a:lvl4pPr marL="25603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4pPr>
      <a:lvl5pPr marL="329184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p:bodyStyle>
    <p:other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hyperlink" Target="http://jmeter.apache.org/download_jmeter.cgi"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sz="5400" b="1" cap="small" dirty="0" smtClean="0"/>
              <a:t>Performance Test Using Jmeter – Part 1</a:t>
            </a:r>
            <a:endParaRPr lang="en-US" sz="5400" dirty="0" smtClean="0"/>
          </a:p>
        </p:txBody>
      </p:sp>
    </p:spTree>
    <p:extLst>
      <p:ext uri="{BB962C8B-B14F-4D97-AF65-F5344CB8AC3E}">
        <p14:creationId xmlns="" xmlns:p14="http://schemas.microsoft.com/office/powerpoint/2010/main" val="14108204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85800" y="1596390"/>
            <a:ext cx="6461760" cy="5431156"/>
          </a:xfrm>
        </p:spPr>
        <p:txBody>
          <a:bodyPr/>
          <a:lstStyle/>
          <a:p>
            <a:r>
              <a:rPr lang="en-GB" b="1" dirty="0" smtClean="0"/>
              <a:t>HTTP Request </a:t>
            </a:r>
            <a:endParaRPr lang="en-US" dirty="0" smtClean="0"/>
          </a:p>
          <a:p>
            <a:pPr marL="0" indent="0">
              <a:buNone/>
            </a:pPr>
            <a:endParaRPr lang="en-US" sz="2000" dirty="0" smtClean="0"/>
          </a:p>
          <a:p>
            <a:r>
              <a:rPr lang="en-GB" sz="2000" dirty="0" smtClean="0"/>
              <a:t>This </a:t>
            </a:r>
            <a:r>
              <a:rPr lang="en-GB" sz="2000" dirty="0"/>
              <a:t>sampler lets you send an HTTP/HTTPS request to a web server. It also lets you control whether or not </a:t>
            </a:r>
            <a:r>
              <a:rPr lang="en-GB" sz="2000" dirty="0" err="1"/>
              <a:t>JMeter</a:t>
            </a:r>
            <a:r>
              <a:rPr lang="en-GB" sz="2000" dirty="0"/>
              <a:t> parses HTML files for images and other embedded resources and sends HTTP requests to retrieve them. The following types of embedded resource are retrieved:</a:t>
            </a:r>
            <a:endParaRPr lang="en-US" sz="2000" dirty="0"/>
          </a:p>
          <a:p>
            <a:pPr lvl="1"/>
            <a:r>
              <a:rPr lang="en-GB" sz="2000" dirty="0"/>
              <a:t>images </a:t>
            </a:r>
            <a:endParaRPr lang="en-US" sz="2000" dirty="0"/>
          </a:p>
          <a:p>
            <a:pPr lvl="1"/>
            <a:r>
              <a:rPr lang="en-GB" sz="2000" dirty="0"/>
              <a:t>applets</a:t>
            </a:r>
            <a:endParaRPr lang="en-US" sz="2000" dirty="0"/>
          </a:p>
          <a:p>
            <a:pPr lvl="1"/>
            <a:r>
              <a:rPr lang="en-GB" sz="2000" dirty="0" err="1"/>
              <a:t>stylesheets</a:t>
            </a:r>
            <a:endParaRPr lang="en-US" sz="2000" dirty="0"/>
          </a:p>
          <a:p>
            <a:pPr lvl="1"/>
            <a:r>
              <a:rPr lang="en-GB" sz="2000" dirty="0"/>
              <a:t>external scripts</a:t>
            </a:r>
            <a:endParaRPr lang="en-US" sz="2000" dirty="0"/>
          </a:p>
          <a:p>
            <a:pPr lvl="1"/>
            <a:r>
              <a:rPr lang="en-GB" sz="2000" dirty="0"/>
              <a:t>frames</a:t>
            </a:r>
            <a:endParaRPr lang="en-US" sz="2000" dirty="0"/>
          </a:p>
          <a:p>
            <a:pPr lvl="1"/>
            <a:r>
              <a:rPr lang="en-GB" sz="2000" dirty="0"/>
              <a:t>background images (body, table, TD, TR)</a:t>
            </a:r>
            <a:endParaRPr lang="en-US" sz="2000" dirty="0"/>
          </a:p>
          <a:p>
            <a:pPr lvl="1"/>
            <a:r>
              <a:rPr lang="en-GB" sz="2000" dirty="0"/>
              <a:t>background sound</a:t>
            </a:r>
            <a:endParaRPr lang="en-US" sz="2000" dirty="0"/>
          </a:p>
          <a:p>
            <a:r>
              <a:rPr lang="en-GB" sz="2000" dirty="0"/>
              <a:t> </a:t>
            </a:r>
            <a:endParaRPr lang="en-US" sz="2000" dirty="0"/>
          </a:p>
          <a:p>
            <a:endParaRPr lang="en-US" dirty="0"/>
          </a:p>
        </p:txBody>
      </p:sp>
      <p:sp>
        <p:nvSpPr>
          <p:cNvPr id="3" name="Content Placeholder 2"/>
          <p:cNvSpPr>
            <a:spLocks noGrp="1"/>
          </p:cNvSpPr>
          <p:nvPr>
            <p:ph sz="half" idx="2"/>
          </p:nvPr>
        </p:nvSpPr>
        <p:spPr>
          <a:xfrm>
            <a:off x="7696200" y="2209800"/>
            <a:ext cx="6461760" cy="5431156"/>
          </a:xfrm>
        </p:spPr>
        <p:txBody>
          <a:bodyPr/>
          <a:lstStyle/>
          <a:p>
            <a:r>
              <a:rPr lang="en-GB" sz="2000" dirty="0"/>
              <a:t>The default parser is </a:t>
            </a:r>
            <a:r>
              <a:rPr lang="en-GB" sz="2000" dirty="0" err="1"/>
              <a:t>htmlparser</a:t>
            </a:r>
            <a:r>
              <a:rPr lang="en-GB" sz="2000" dirty="0"/>
              <a:t>. This can be changed by using the property "</a:t>
            </a:r>
            <a:r>
              <a:rPr lang="en-GB" sz="2000" dirty="0" err="1"/>
              <a:t>htmlparser.classname</a:t>
            </a:r>
            <a:r>
              <a:rPr lang="en-GB" sz="2000" dirty="0"/>
              <a:t>" - see </a:t>
            </a:r>
            <a:r>
              <a:rPr lang="en-GB" sz="2000" dirty="0" err="1"/>
              <a:t>jmeter.properties</a:t>
            </a:r>
            <a:r>
              <a:rPr lang="en-GB" sz="2000" dirty="0"/>
              <a:t> for details</a:t>
            </a:r>
            <a:r>
              <a:rPr lang="en-GB" sz="2000" dirty="0" smtClean="0"/>
              <a:t>.</a:t>
            </a:r>
          </a:p>
          <a:p>
            <a:endParaRPr lang="en-US" sz="2000" dirty="0"/>
          </a:p>
          <a:p>
            <a:r>
              <a:rPr lang="en-GB" sz="2000" dirty="0"/>
              <a:t>If you are going to send multiple requests to the same web server, consider using an HTTP Request Defaults Configuration Element so you do not have to enter the same information for each HTTP Request</a:t>
            </a:r>
            <a:r>
              <a:rPr lang="en-GB" sz="2400" dirty="0" smtClean="0"/>
              <a:t>.</a:t>
            </a:r>
          </a:p>
          <a:p>
            <a:endParaRPr lang="en-GB" sz="2400" dirty="0"/>
          </a:p>
          <a:p>
            <a:r>
              <a:rPr lang="en-GB" sz="2000" dirty="0"/>
              <a:t>Or, instead of manually adding HTTP Requests, you may want to use </a:t>
            </a:r>
            <a:r>
              <a:rPr lang="en-GB" sz="2000" dirty="0" err="1"/>
              <a:t>JMeter's</a:t>
            </a:r>
            <a:r>
              <a:rPr lang="en-GB" sz="2000" dirty="0"/>
              <a:t> </a:t>
            </a:r>
            <a:r>
              <a:rPr lang="en-US" sz="2000" dirty="0"/>
              <a:t>HTTP(S) Test Script Recorder</a:t>
            </a:r>
            <a:r>
              <a:rPr lang="en-GB" sz="2000" dirty="0" smtClean="0"/>
              <a:t>to </a:t>
            </a:r>
            <a:r>
              <a:rPr lang="en-GB" sz="2000" dirty="0"/>
              <a:t>create them. This can save you time if you have a lot of HTTP requests or requests with many parameters.</a:t>
            </a:r>
            <a:endParaRPr lang="en-US" sz="2000" dirty="0"/>
          </a:p>
          <a:p>
            <a:endParaRPr lang="en-US" sz="2800" dirty="0"/>
          </a:p>
          <a:p>
            <a:endParaRPr lang="en-US" dirty="0"/>
          </a:p>
        </p:txBody>
      </p:sp>
      <p:sp>
        <p:nvSpPr>
          <p:cNvPr id="4" name="Content Placeholder 3"/>
          <p:cNvSpPr>
            <a:spLocks noGrp="1"/>
          </p:cNvSpPr>
          <p:nvPr>
            <p:ph sz="quarter" idx="12"/>
          </p:nvPr>
        </p:nvSpPr>
        <p:spPr/>
        <p:txBody>
          <a:bodyPr/>
          <a:lstStyle/>
          <a:p>
            <a:r>
              <a:rPr lang="en-GB" b="1" dirty="0"/>
              <a:t>HTTP Request </a:t>
            </a:r>
            <a:endParaRPr lang="en-US" dirty="0"/>
          </a:p>
          <a:p>
            <a:endParaRPr lang="en-US" dirty="0"/>
          </a:p>
        </p:txBody>
      </p:sp>
      <p:sp>
        <p:nvSpPr>
          <p:cNvPr id="5" name="Text Placeholder 4"/>
          <p:cNvSpPr>
            <a:spLocks noGrp="1"/>
          </p:cNvSpPr>
          <p:nvPr>
            <p:ph type="body" sz="quarter" idx="13"/>
          </p:nvPr>
        </p:nvSpPr>
        <p:spPr/>
        <p:txBody>
          <a:bodyPr/>
          <a:lstStyle/>
          <a:p>
            <a:r>
              <a:rPr lang="en-US" sz="4800" b="1" dirty="0"/>
              <a:t>Samplers</a:t>
            </a:r>
            <a:endParaRPr lang="en-US" dirty="0"/>
          </a:p>
        </p:txBody>
      </p:sp>
    </p:spTree>
    <p:extLst>
      <p:ext uri="{BB962C8B-B14F-4D97-AF65-F5344CB8AC3E}">
        <p14:creationId xmlns="" xmlns:p14="http://schemas.microsoft.com/office/powerpoint/2010/main" val="23760655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89667" y="1331306"/>
            <a:ext cx="6461760" cy="1127760"/>
          </a:xfrm>
        </p:spPr>
        <p:txBody>
          <a:bodyPr/>
          <a:lstStyle/>
          <a:p>
            <a:pPr marL="0" indent="0">
              <a:lnSpc>
                <a:spcPct val="200000"/>
              </a:lnSpc>
              <a:spcAft>
                <a:spcPts val="600"/>
              </a:spcAft>
              <a:buNone/>
              <a:tabLst>
                <a:tab pos="990600" algn="l"/>
              </a:tabLst>
            </a:pPr>
            <a:r>
              <a:rPr lang="en-GB" sz="2000" dirty="0">
                <a:latin typeface="Book Antiqua" panose="02040602050305030304" pitchFamily="18" charset="0"/>
                <a:ea typeface="SimSun" panose="02010600030101010101" pitchFamily="2" charset="-122"/>
                <a:cs typeface="Times New Roman" panose="02020603050405020304" pitchFamily="18" charset="0"/>
              </a:rPr>
              <a:t>Set the runtime options through thread group</a:t>
            </a:r>
            <a:endParaRPr lang="en-US" sz="2000" dirty="0">
              <a:latin typeface="Book Antiqua" panose="02040602050305030304" pitchFamily="18" charset="0"/>
              <a:ea typeface="SimSun" panose="02010600030101010101" pitchFamily="2" charset="-122"/>
              <a:cs typeface="Times New Roman" panose="02020603050405020304" pitchFamily="18" charset="0"/>
            </a:endParaRPr>
          </a:p>
          <a:p>
            <a:endParaRPr lang="en-US" dirty="0"/>
          </a:p>
        </p:txBody>
      </p:sp>
      <p:sp>
        <p:nvSpPr>
          <p:cNvPr id="4" name="Content Placeholder 3"/>
          <p:cNvSpPr>
            <a:spLocks noGrp="1"/>
          </p:cNvSpPr>
          <p:nvPr>
            <p:ph sz="quarter" idx="12"/>
          </p:nvPr>
        </p:nvSpPr>
        <p:spPr/>
        <p:txBody>
          <a:bodyPr/>
          <a:lstStyle/>
          <a:p>
            <a:r>
              <a:rPr lang="en-US" dirty="0" smtClean="0"/>
              <a:t>Demo</a:t>
            </a:r>
            <a:endParaRPr lang="en-US" dirty="0"/>
          </a:p>
        </p:txBody>
      </p:sp>
      <p:sp>
        <p:nvSpPr>
          <p:cNvPr id="5" name="Text Placeholder 4"/>
          <p:cNvSpPr>
            <a:spLocks noGrp="1"/>
          </p:cNvSpPr>
          <p:nvPr>
            <p:ph type="body" sz="quarter" idx="13"/>
          </p:nvPr>
        </p:nvSpPr>
        <p:spPr/>
        <p:txBody>
          <a:bodyPr/>
          <a:lstStyle/>
          <a:p>
            <a:r>
              <a:rPr lang="en-GB" b="1" dirty="0"/>
              <a:t>HTTP </a:t>
            </a:r>
            <a:r>
              <a:rPr lang="en-GB" b="1" dirty="0" smtClean="0"/>
              <a:t>Request</a:t>
            </a:r>
            <a:endParaRPr lang="en-US" dirty="0"/>
          </a:p>
        </p:txBody>
      </p:sp>
      <p:sp>
        <p:nvSpPr>
          <p:cNvPr id="8" name="Rectangle 7"/>
          <p:cNvSpPr/>
          <p:nvPr/>
        </p:nvSpPr>
        <p:spPr>
          <a:xfrm>
            <a:off x="8039099" y="1219624"/>
            <a:ext cx="6705600" cy="1239442"/>
          </a:xfrm>
          <a:prstGeom prst="rect">
            <a:avLst/>
          </a:prstGeom>
        </p:spPr>
        <p:txBody>
          <a:bodyPr/>
          <a:lstStyle/>
          <a:p>
            <a:pPr>
              <a:lnSpc>
                <a:spcPct val="200000"/>
              </a:lnSpc>
              <a:spcBef>
                <a:spcPct val="20000"/>
              </a:spcBef>
              <a:spcAft>
                <a:spcPts val="600"/>
              </a:spcAft>
              <a:buFont typeface="Wingdings" panose="05000000000000000000" pitchFamily="2" charset="2"/>
              <a:buNone/>
              <a:tabLst>
                <a:tab pos="990600" algn="l"/>
              </a:tabLst>
            </a:pPr>
            <a:r>
              <a:rPr lang="en-GB" sz="2000" dirty="0">
                <a:latin typeface="Book Antiqua" panose="02040602050305030304" pitchFamily="18" charset="0"/>
                <a:ea typeface="SimSun" panose="02010600030101010101" pitchFamily="2" charset="-122"/>
                <a:cs typeface="Times New Roman" panose="02020603050405020304" pitchFamily="18" charset="0"/>
              </a:rPr>
              <a:t>In the HTTP request verify the server name and </a:t>
            </a:r>
            <a:r>
              <a:rPr lang="en-GB" sz="2000" dirty="0" smtClean="0">
                <a:latin typeface="Book Antiqua" panose="02040602050305030304" pitchFamily="18" charset="0"/>
                <a:ea typeface="SimSun" panose="02010600030101010101" pitchFamily="2" charset="-122"/>
                <a:cs typeface="Times New Roman" panose="02020603050405020304" pitchFamily="18" charset="0"/>
              </a:rPr>
              <a:t>port number</a:t>
            </a:r>
            <a:endParaRPr lang="en-US" sz="2000" dirty="0">
              <a:latin typeface="Book Antiqua" panose="02040602050305030304" pitchFamily="18" charset="0"/>
              <a:ea typeface="SimSun" panose="02010600030101010101" pitchFamily="2" charset="-122"/>
              <a:cs typeface="Times New Roman" panose="02020603050405020304" pitchFamily="18" charset="0"/>
            </a:endParaRPr>
          </a:p>
        </p:txBody>
      </p:sp>
      <p:sp>
        <p:nvSpPr>
          <p:cNvPr id="11" name="Rectangle 10"/>
          <p:cNvSpPr/>
          <p:nvPr/>
        </p:nvSpPr>
        <p:spPr>
          <a:xfrm>
            <a:off x="7731283" y="4405553"/>
            <a:ext cx="3427541" cy="856686"/>
          </a:xfrm>
          <a:prstGeom prst="rect">
            <a:avLst/>
          </a:prstGeom>
        </p:spPr>
        <p:txBody>
          <a:bodyPr/>
          <a:lstStyle/>
          <a:p>
            <a:pPr>
              <a:lnSpc>
                <a:spcPct val="200000"/>
              </a:lnSpc>
              <a:spcBef>
                <a:spcPct val="20000"/>
              </a:spcBef>
              <a:spcAft>
                <a:spcPts val="600"/>
              </a:spcAft>
              <a:buFont typeface="Wingdings" panose="05000000000000000000" pitchFamily="2" charset="2"/>
              <a:buNone/>
              <a:tabLst>
                <a:tab pos="990600" algn="l"/>
              </a:tabLst>
            </a:pPr>
            <a:r>
              <a:rPr lang="en-GB" sz="2000" dirty="0">
                <a:latin typeface="Book Antiqua" panose="02040602050305030304" pitchFamily="18" charset="0"/>
                <a:ea typeface="SimSun" panose="02010600030101010101" pitchFamily="2" charset="-122"/>
                <a:cs typeface="Times New Roman" panose="02020603050405020304" pitchFamily="18" charset="0"/>
              </a:rPr>
              <a:t>Add view result tree listener</a:t>
            </a:r>
            <a:endParaRPr lang="en-US" sz="2000" dirty="0">
              <a:latin typeface="Book Antiqua" panose="02040602050305030304" pitchFamily="18" charset="0"/>
              <a:ea typeface="SimSun" panose="02010600030101010101" pitchFamily="2" charset="-122"/>
              <a:cs typeface="Times New Roman" panose="02020603050405020304" pitchFamily="18" charset="0"/>
            </a:endParaRPr>
          </a:p>
        </p:txBody>
      </p:sp>
      <p:sp>
        <p:nvSpPr>
          <p:cNvPr id="12" name="Right Arrow 11"/>
          <p:cNvSpPr/>
          <p:nvPr/>
        </p:nvSpPr>
        <p:spPr>
          <a:xfrm>
            <a:off x="6910898" y="3147513"/>
            <a:ext cx="762000" cy="334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5400000">
            <a:off x="11069483" y="4561026"/>
            <a:ext cx="504301" cy="3256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p:cNvSpPr/>
          <p:nvPr/>
        </p:nvSpPr>
        <p:spPr>
          <a:xfrm>
            <a:off x="7051427" y="6450869"/>
            <a:ext cx="498668" cy="3048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89667" y="4145555"/>
            <a:ext cx="4121641" cy="623376"/>
          </a:xfrm>
          <a:prstGeom prst="rect">
            <a:avLst/>
          </a:prstGeom>
        </p:spPr>
        <p:txBody>
          <a:bodyPr wrap="none">
            <a:spAutoFit/>
          </a:bodyPr>
          <a:lstStyle/>
          <a:p>
            <a:pPr>
              <a:lnSpc>
                <a:spcPct val="200000"/>
              </a:lnSpc>
              <a:spcAft>
                <a:spcPts val="600"/>
              </a:spcAft>
              <a:tabLst>
                <a:tab pos="990600" algn="l"/>
              </a:tabLst>
            </a:pPr>
            <a:r>
              <a:rPr lang="en-GB" sz="2000" dirty="0">
                <a:latin typeface="Book Antiqua" panose="02040602050305030304" pitchFamily="18" charset="0"/>
                <a:ea typeface="SimSun" panose="02010600030101010101" pitchFamily="2" charset="-122"/>
                <a:cs typeface="Times New Roman" panose="02020603050405020304" pitchFamily="18" charset="0"/>
              </a:rPr>
              <a:t>Add </a:t>
            </a:r>
            <a:r>
              <a:rPr lang="en-GB" sz="2000" b="1" dirty="0">
                <a:latin typeface="Book Antiqua" panose="02040602050305030304" pitchFamily="18" charset="0"/>
                <a:ea typeface="SimSun" panose="02010600030101010101" pitchFamily="2" charset="-122"/>
                <a:cs typeface="Times New Roman" panose="02020603050405020304" pitchFamily="18" charset="0"/>
              </a:rPr>
              <a:t>view Results in table</a:t>
            </a:r>
            <a:r>
              <a:rPr lang="en-GB" sz="2000" dirty="0">
                <a:latin typeface="Book Antiqua" panose="02040602050305030304" pitchFamily="18" charset="0"/>
                <a:ea typeface="SimSun" panose="02010600030101010101" pitchFamily="2" charset="-122"/>
                <a:cs typeface="Times New Roman" panose="02020603050405020304" pitchFamily="18" charset="0"/>
              </a:rPr>
              <a:t> listener</a:t>
            </a:r>
            <a:endParaRPr lang="en-US" sz="2000" dirty="0">
              <a:latin typeface="Calibri" panose="020F0502020204030204" pitchFamily="34" charset="0"/>
              <a:ea typeface="SimSun" panose="02010600030101010101" pitchFamily="2" charset="-122"/>
              <a:cs typeface="Times New Roman" panose="02020603050405020304" pitchFamily="18" charset="0"/>
            </a:endParaRPr>
          </a:p>
        </p:txBody>
      </p:sp>
      <p:pic>
        <p:nvPicPr>
          <p:cNvPr id="1027" name="Picture 3"/>
          <p:cNvPicPr>
            <a:picLocks noChangeAspect="1" noChangeArrowheads="1"/>
          </p:cNvPicPr>
          <p:nvPr/>
        </p:nvPicPr>
        <p:blipFill>
          <a:blip r:embed="rId2" cstate="print"/>
          <a:srcRect/>
          <a:stretch>
            <a:fillRect/>
          </a:stretch>
        </p:blipFill>
        <p:spPr bwMode="auto">
          <a:xfrm>
            <a:off x="609601" y="1981200"/>
            <a:ext cx="6248400" cy="2286000"/>
          </a:xfrm>
          <a:prstGeom prst="rect">
            <a:avLst/>
          </a:prstGeom>
          <a:noFill/>
          <a:ln w="9525">
            <a:noFill/>
            <a:miter lim="800000"/>
            <a:headEnd/>
            <a:tailEnd/>
          </a:ln>
        </p:spPr>
      </p:pic>
      <p:pic>
        <p:nvPicPr>
          <p:cNvPr id="1029" name="Picture 5"/>
          <p:cNvPicPr>
            <a:picLocks noChangeAspect="1" noChangeArrowheads="1"/>
          </p:cNvPicPr>
          <p:nvPr/>
        </p:nvPicPr>
        <p:blipFill>
          <a:blip r:embed="rId3" cstate="print"/>
          <a:srcRect/>
          <a:stretch>
            <a:fillRect/>
          </a:stretch>
        </p:blipFill>
        <p:spPr bwMode="auto">
          <a:xfrm>
            <a:off x="7772400" y="1981200"/>
            <a:ext cx="6519862" cy="2438400"/>
          </a:xfrm>
          <a:prstGeom prst="rect">
            <a:avLst/>
          </a:prstGeom>
          <a:noFill/>
          <a:ln w="9525">
            <a:noFill/>
            <a:miter lim="800000"/>
            <a:headEnd/>
            <a:tailEnd/>
          </a:ln>
        </p:spPr>
      </p:pic>
      <p:pic>
        <p:nvPicPr>
          <p:cNvPr id="1030" name="Picture 6"/>
          <p:cNvPicPr>
            <a:picLocks noChangeAspect="1" noChangeArrowheads="1"/>
          </p:cNvPicPr>
          <p:nvPr/>
        </p:nvPicPr>
        <p:blipFill>
          <a:blip r:embed="rId4" cstate="print"/>
          <a:srcRect/>
          <a:stretch>
            <a:fillRect/>
          </a:stretch>
        </p:blipFill>
        <p:spPr bwMode="auto">
          <a:xfrm>
            <a:off x="7848600" y="5029200"/>
            <a:ext cx="6510338" cy="2667000"/>
          </a:xfrm>
          <a:prstGeom prst="rect">
            <a:avLst/>
          </a:prstGeom>
          <a:noFill/>
          <a:ln w="9525">
            <a:noFill/>
            <a:miter lim="800000"/>
            <a:headEnd/>
            <a:tailEnd/>
          </a:ln>
        </p:spPr>
      </p:pic>
      <p:pic>
        <p:nvPicPr>
          <p:cNvPr id="1031" name="Picture 7"/>
          <p:cNvPicPr>
            <a:picLocks noChangeAspect="1" noChangeArrowheads="1"/>
          </p:cNvPicPr>
          <p:nvPr/>
        </p:nvPicPr>
        <p:blipFill>
          <a:blip r:embed="rId5" cstate="print"/>
          <a:srcRect/>
          <a:stretch>
            <a:fillRect/>
          </a:stretch>
        </p:blipFill>
        <p:spPr bwMode="auto">
          <a:xfrm>
            <a:off x="609600" y="4724401"/>
            <a:ext cx="6019800" cy="3200400"/>
          </a:xfrm>
          <a:prstGeom prst="rect">
            <a:avLst/>
          </a:prstGeom>
          <a:noFill/>
          <a:ln w="9525">
            <a:noFill/>
            <a:miter lim="800000"/>
            <a:headEnd/>
            <a:tailEnd/>
          </a:ln>
        </p:spPr>
      </p:pic>
    </p:spTree>
    <p:extLst>
      <p:ext uri="{BB962C8B-B14F-4D97-AF65-F5344CB8AC3E}">
        <p14:creationId xmlns="" xmlns:p14="http://schemas.microsoft.com/office/powerpoint/2010/main" val="8586933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731520" y="1920240"/>
            <a:ext cx="12146280" cy="5431156"/>
          </a:xfrm>
        </p:spPr>
        <p:txBody>
          <a:bodyPr/>
          <a:lstStyle/>
          <a:p>
            <a:r>
              <a:rPr lang="en-US" dirty="0"/>
              <a:t>Logic Controllers let you customize the logic that JMeter uses to decide when to send requests.</a:t>
            </a:r>
          </a:p>
          <a:p>
            <a:endParaRPr lang="en-US" dirty="0" smtClean="0"/>
          </a:p>
          <a:p>
            <a:endParaRPr lang="en-US" dirty="0"/>
          </a:p>
        </p:txBody>
      </p:sp>
      <p:sp>
        <p:nvSpPr>
          <p:cNvPr id="3" name="Content Placeholder 2"/>
          <p:cNvSpPr>
            <a:spLocks noGrp="1"/>
          </p:cNvSpPr>
          <p:nvPr>
            <p:ph sz="half" idx="2"/>
          </p:nvPr>
        </p:nvSpPr>
        <p:spPr>
          <a:xfrm>
            <a:off x="731520" y="3733800"/>
            <a:ext cx="6461760" cy="5431156"/>
          </a:xfrm>
        </p:spPr>
        <p:txBody>
          <a:bodyPr/>
          <a:lstStyle/>
          <a:p>
            <a:r>
              <a:rPr lang="en-US" dirty="0" smtClean="0"/>
              <a:t>If </a:t>
            </a:r>
            <a:r>
              <a:rPr lang="en-US" dirty="0"/>
              <a:t>controller</a:t>
            </a:r>
          </a:p>
          <a:p>
            <a:pPr lvl="1"/>
            <a:r>
              <a:rPr lang="en-US" dirty="0" smtClean="0"/>
              <a:t>The If Controller allows the user to control whether the test elements below it (its children) are run or not. </a:t>
            </a:r>
          </a:p>
          <a:p>
            <a:endParaRPr lang="en-US" dirty="0"/>
          </a:p>
        </p:txBody>
      </p:sp>
      <p:sp>
        <p:nvSpPr>
          <p:cNvPr id="5" name="Text Placeholder 4"/>
          <p:cNvSpPr>
            <a:spLocks noGrp="1"/>
          </p:cNvSpPr>
          <p:nvPr>
            <p:ph type="body" sz="quarter" idx="13"/>
          </p:nvPr>
        </p:nvSpPr>
        <p:spPr/>
        <p:txBody>
          <a:bodyPr/>
          <a:lstStyle/>
          <a:p>
            <a:pPr marL="0" lvl="1" indent="0">
              <a:buNone/>
            </a:pPr>
            <a:r>
              <a:rPr lang="en-US" sz="5400" b="1" dirty="0"/>
              <a:t>Logic </a:t>
            </a:r>
            <a:r>
              <a:rPr lang="en-US" sz="5400" b="1" dirty="0" smtClean="0"/>
              <a:t>Controller</a:t>
            </a:r>
            <a:endParaRPr lang="en-US" sz="5400" b="1" dirty="0"/>
          </a:p>
        </p:txBody>
      </p:sp>
    </p:spTree>
    <p:extLst>
      <p:ext uri="{BB962C8B-B14F-4D97-AF65-F5344CB8AC3E}">
        <p14:creationId xmlns="" xmlns:p14="http://schemas.microsoft.com/office/powerpoint/2010/main" val="12845951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85800" y="1600200"/>
            <a:ext cx="13060680" cy="5431156"/>
          </a:xfrm>
        </p:spPr>
        <p:txBody>
          <a:bodyPr/>
          <a:lstStyle/>
          <a:p>
            <a:r>
              <a:rPr lang="en-US" dirty="0"/>
              <a:t>Set the condition for the if controller</a:t>
            </a:r>
          </a:p>
          <a:p>
            <a:endParaRPr lang="en-US" dirty="0"/>
          </a:p>
        </p:txBody>
      </p:sp>
      <p:sp>
        <p:nvSpPr>
          <p:cNvPr id="4" name="Content Placeholder 3"/>
          <p:cNvSpPr>
            <a:spLocks noGrp="1"/>
          </p:cNvSpPr>
          <p:nvPr>
            <p:ph sz="quarter" idx="12"/>
          </p:nvPr>
        </p:nvSpPr>
        <p:spPr/>
        <p:txBody>
          <a:bodyPr/>
          <a:lstStyle/>
          <a:p>
            <a:r>
              <a:rPr lang="en-US" dirty="0" smtClean="0"/>
              <a:t>IF – Controller Demo</a:t>
            </a:r>
            <a:endParaRPr lang="en-US" dirty="0"/>
          </a:p>
        </p:txBody>
      </p:sp>
      <p:sp>
        <p:nvSpPr>
          <p:cNvPr id="5" name="Text Placeholder 4"/>
          <p:cNvSpPr>
            <a:spLocks noGrp="1"/>
          </p:cNvSpPr>
          <p:nvPr>
            <p:ph type="body" sz="quarter" idx="13"/>
          </p:nvPr>
        </p:nvSpPr>
        <p:spPr/>
        <p:txBody>
          <a:bodyPr/>
          <a:lstStyle/>
          <a:p>
            <a:pPr marL="0" lvl="1" indent="0">
              <a:buNone/>
            </a:pPr>
            <a:r>
              <a:rPr lang="en-US" sz="5400" b="1" dirty="0"/>
              <a:t>Logic </a:t>
            </a:r>
            <a:r>
              <a:rPr lang="en-US" sz="5400" b="1" dirty="0" smtClean="0"/>
              <a:t>Controller</a:t>
            </a:r>
            <a:endParaRPr lang="en-US" sz="5400" b="1" dirty="0"/>
          </a:p>
        </p:txBody>
      </p:sp>
      <p:pic>
        <p:nvPicPr>
          <p:cNvPr id="1026" name="Picture 2"/>
          <p:cNvPicPr>
            <a:picLocks noChangeAspect="1" noChangeArrowheads="1"/>
          </p:cNvPicPr>
          <p:nvPr/>
        </p:nvPicPr>
        <p:blipFill>
          <a:blip r:embed="rId2" cstate="print"/>
          <a:srcRect/>
          <a:stretch>
            <a:fillRect/>
          </a:stretch>
        </p:blipFill>
        <p:spPr bwMode="auto">
          <a:xfrm>
            <a:off x="2133600" y="2209800"/>
            <a:ext cx="10439400" cy="5648325"/>
          </a:xfrm>
          <a:prstGeom prst="rect">
            <a:avLst/>
          </a:prstGeom>
          <a:noFill/>
          <a:ln w="9525">
            <a:noFill/>
            <a:miter lim="800000"/>
            <a:headEnd/>
            <a:tailEnd/>
          </a:ln>
        </p:spPr>
      </p:pic>
    </p:spTree>
    <p:extLst>
      <p:ext uri="{BB962C8B-B14F-4D97-AF65-F5344CB8AC3E}">
        <p14:creationId xmlns="" xmlns:p14="http://schemas.microsoft.com/office/powerpoint/2010/main" val="19097752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85800" y="1600200"/>
            <a:ext cx="13060680" cy="5431156"/>
          </a:xfrm>
        </p:spPr>
        <p:txBody>
          <a:bodyPr/>
          <a:lstStyle/>
          <a:p>
            <a:r>
              <a:rPr lang="en-US" dirty="0"/>
              <a:t>Add the </a:t>
            </a:r>
            <a:r>
              <a:rPr lang="en-US" b="1" dirty="0"/>
              <a:t>view results in table</a:t>
            </a:r>
            <a:r>
              <a:rPr lang="en-US" dirty="0"/>
              <a:t> listener</a:t>
            </a:r>
          </a:p>
          <a:p>
            <a:endParaRPr lang="en-US" dirty="0"/>
          </a:p>
        </p:txBody>
      </p:sp>
      <p:sp>
        <p:nvSpPr>
          <p:cNvPr id="4" name="Content Placeholder 3"/>
          <p:cNvSpPr>
            <a:spLocks noGrp="1"/>
          </p:cNvSpPr>
          <p:nvPr>
            <p:ph sz="quarter" idx="12"/>
          </p:nvPr>
        </p:nvSpPr>
        <p:spPr/>
        <p:txBody>
          <a:bodyPr/>
          <a:lstStyle/>
          <a:p>
            <a:r>
              <a:rPr lang="en-US" dirty="0" smtClean="0"/>
              <a:t>IF – Controller Demo</a:t>
            </a:r>
            <a:endParaRPr lang="en-US" dirty="0"/>
          </a:p>
        </p:txBody>
      </p:sp>
      <p:sp>
        <p:nvSpPr>
          <p:cNvPr id="5" name="Text Placeholder 4"/>
          <p:cNvSpPr>
            <a:spLocks noGrp="1"/>
          </p:cNvSpPr>
          <p:nvPr>
            <p:ph type="body" sz="quarter" idx="13"/>
          </p:nvPr>
        </p:nvSpPr>
        <p:spPr/>
        <p:txBody>
          <a:bodyPr/>
          <a:lstStyle/>
          <a:p>
            <a:pPr marL="0" lvl="1" indent="0">
              <a:buNone/>
            </a:pPr>
            <a:r>
              <a:rPr lang="en-US" sz="5400" b="1" dirty="0"/>
              <a:t>Logic </a:t>
            </a:r>
            <a:r>
              <a:rPr lang="en-US" sz="5400" b="1" dirty="0" smtClean="0"/>
              <a:t>Controller</a:t>
            </a:r>
            <a:endParaRPr lang="en-US" sz="5400" b="1" dirty="0"/>
          </a:p>
        </p:txBody>
      </p:sp>
      <p:pic>
        <p:nvPicPr>
          <p:cNvPr id="2050" name="Picture 2"/>
          <p:cNvPicPr>
            <a:picLocks noChangeAspect="1" noChangeArrowheads="1"/>
          </p:cNvPicPr>
          <p:nvPr/>
        </p:nvPicPr>
        <p:blipFill>
          <a:blip r:embed="rId2" cstate="print"/>
          <a:srcRect/>
          <a:stretch>
            <a:fillRect/>
          </a:stretch>
        </p:blipFill>
        <p:spPr bwMode="auto">
          <a:xfrm>
            <a:off x="1981200" y="2133600"/>
            <a:ext cx="10687050" cy="5924550"/>
          </a:xfrm>
          <a:prstGeom prst="rect">
            <a:avLst/>
          </a:prstGeom>
          <a:noFill/>
          <a:ln w="9525">
            <a:noFill/>
            <a:miter lim="800000"/>
            <a:headEnd/>
            <a:tailEnd/>
          </a:ln>
        </p:spPr>
      </p:pic>
    </p:spTree>
    <p:extLst>
      <p:ext uri="{BB962C8B-B14F-4D97-AF65-F5344CB8AC3E}">
        <p14:creationId xmlns="" xmlns:p14="http://schemas.microsoft.com/office/powerpoint/2010/main" val="6239448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85800" y="1600200"/>
            <a:ext cx="13060680" cy="5431156"/>
          </a:xfrm>
        </p:spPr>
        <p:txBody>
          <a:bodyPr/>
          <a:lstStyle/>
          <a:p>
            <a:r>
              <a:rPr lang="en-US" dirty="0"/>
              <a:t>Add the </a:t>
            </a:r>
            <a:r>
              <a:rPr lang="en-US" b="1" dirty="0"/>
              <a:t>view results tree</a:t>
            </a:r>
            <a:r>
              <a:rPr lang="en-US" dirty="0"/>
              <a:t> </a:t>
            </a:r>
            <a:r>
              <a:rPr lang="en-US" dirty="0" smtClean="0"/>
              <a:t>listener &amp; </a:t>
            </a:r>
            <a:r>
              <a:rPr lang="en-US" dirty="0"/>
              <a:t>Run the test</a:t>
            </a:r>
          </a:p>
          <a:p>
            <a:endParaRPr lang="en-US" dirty="0"/>
          </a:p>
          <a:p>
            <a:endParaRPr lang="en-US" dirty="0"/>
          </a:p>
        </p:txBody>
      </p:sp>
      <p:sp>
        <p:nvSpPr>
          <p:cNvPr id="4" name="Content Placeholder 3"/>
          <p:cNvSpPr>
            <a:spLocks noGrp="1"/>
          </p:cNvSpPr>
          <p:nvPr>
            <p:ph sz="quarter" idx="12"/>
          </p:nvPr>
        </p:nvSpPr>
        <p:spPr/>
        <p:txBody>
          <a:bodyPr/>
          <a:lstStyle/>
          <a:p>
            <a:r>
              <a:rPr lang="en-US" dirty="0" smtClean="0"/>
              <a:t>IF – Controller Demo</a:t>
            </a:r>
            <a:endParaRPr lang="en-US" dirty="0"/>
          </a:p>
        </p:txBody>
      </p:sp>
      <p:sp>
        <p:nvSpPr>
          <p:cNvPr id="5" name="Text Placeholder 4"/>
          <p:cNvSpPr>
            <a:spLocks noGrp="1"/>
          </p:cNvSpPr>
          <p:nvPr>
            <p:ph type="body" sz="quarter" idx="13"/>
          </p:nvPr>
        </p:nvSpPr>
        <p:spPr/>
        <p:txBody>
          <a:bodyPr/>
          <a:lstStyle/>
          <a:p>
            <a:pPr marL="0" lvl="1" indent="0">
              <a:buNone/>
            </a:pPr>
            <a:r>
              <a:rPr lang="en-US" sz="5400" b="1" dirty="0"/>
              <a:t>Logic </a:t>
            </a:r>
            <a:r>
              <a:rPr lang="en-US" sz="5400" b="1" dirty="0" smtClean="0"/>
              <a:t>Controller</a:t>
            </a:r>
            <a:endParaRPr lang="en-US" sz="5400" b="1" dirty="0"/>
          </a:p>
        </p:txBody>
      </p:sp>
      <p:pic>
        <p:nvPicPr>
          <p:cNvPr id="3074" name="Picture 2"/>
          <p:cNvPicPr>
            <a:picLocks noChangeAspect="1" noChangeArrowheads="1"/>
          </p:cNvPicPr>
          <p:nvPr/>
        </p:nvPicPr>
        <p:blipFill>
          <a:blip r:embed="rId2" cstate="print"/>
          <a:srcRect/>
          <a:stretch>
            <a:fillRect/>
          </a:stretch>
        </p:blipFill>
        <p:spPr bwMode="auto">
          <a:xfrm>
            <a:off x="2209800" y="2133600"/>
            <a:ext cx="10458450" cy="5915025"/>
          </a:xfrm>
          <a:prstGeom prst="rect">
            <a:avLst/>
          </a:prstGeom>
          <a:noFill/>
          <a:ln w="9525">
            <a:noFill/>
            <a:miter lim="800000"/>
            <a:headEnd/>
            <a:tailEnd/>
          </a:ln>
        </p:spPr>
      </p:pic>
    </p:spTree>
    <p:extLst>
      <p:ext uri="{BB962C8B-B14F-4D97-AF65-F5344CB8AC3E}">
        <p14:creationId xmlns="" xmlns:p14="http://schemas.microsoft.com/office/powerpoint/2010/main" val="25252130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85800" y="1600200"/>
            <a:ext cx="13060680" cy="5431156"/>
          </a:xfrm>
        </p:spPr>
        <p:txBody>
          <a:bodyPr/>
          <a:lstStyle/>
          <a:p>
            <a:pPr marL="0" indent="0">
              <a:buNone/>
            </a:pPr>
            <a:r>
              <a:rPr lang="en-US" dirty="0" smtClean="0"/>
              <a:t>Loop Controller</a:t>
            </a:r>
          </a:p>
          <a:p>
            <a:endParaRPr lang="en-US" b="1" dirty="0"/>
          </a:p>
          <a:p>
            <a:r>
              <a:rPr lang="en-US" dirty="0"/>
              <a:t>If you add Generative or Logic Controllers to a Loop Controller, JMeter will loop through them a certain number of times, in addition to the loop value you specified for the Thread Group. For example, if you add one HTTP Request to a Loop Controller with a loop count of two, and configure the Thread Group loop count to three, JMeter will send a total of 2 * 3 = 6 HTTP Request</a:t>
            </a:r>
          </a:p>
          <a:p>
            <a:endParaRPr lang="en-US" b="1" dirty="0"/>
          </a:p>
          <a:p>
            <a:endParaRPr lang="en-US" dirty="0"/>
          </a:p>
          <a:p>
            <a:endParaRPr lang="en-US" dirty="0"/>
          </a:p>
        </p:txBody>
      </p:sp>
      <p:sp>
        <p:nvSpPr>
          <p:cNvPr id="4" name="Content Placeholder 3"/>
          <p:cNvSpPr>
            <a:spLocks noGrp="1"/>
          </p:cNvSpPr>
          <p:nvPr>
            <p:ph sz="quarter" idx="12"/>
          </p:nvPr>
        </p:nvSpPr>
        <p:spPr/>
        <p:txBody>
          <a:bodyPr/>
          <a:lstStyle/>
          <a:p>
            <a:r>
              <a:rPr lang="en-US" dirty="0" smtClean="0"/>
              <a:t>Loop– Controller</a:t>
            </a:r>
            <a:endParaRPr lang="en-US" dirty="0"/>
          </a:p>
        </p:txBody>
      </p:sp>
      <p:sp>
        <p:nvSpPr>
          <p:cNvPr id="5" name="Text Placeholder 4"/>
          <p:cNvSpPr>
            <a:spLocks noGrp="1"/>
          </p:cNvSpPr>
          <p:nvPr>
            <p:ph type="body" sz="quarter" idx="13"/>
          </p:nvPr>
        </p:nvSpPr>
        <p:spPr/>
        <p:txBody>
          <a:bodyPr/>
          <a:lstStyle/>
          <a:p>
            <a:pPr marL="0" lvl="1" indent="0">
              <a:buNone/>
            </a:pPr>
            <a:r>
              <a:rPr lang="en-US" sz="5400" b="1" dirty="0"/>
              <a:t>Logic </a:t>
            </a:r>
            <a:r>
              <a:rPr lang="en-US" sz="5400" b="1" dirty="0" smtClean="0"/>
              <a:t>Controller</a:t>
            </a:r>
            <a:endParaRPr lang="en-US" sz="5400" b="1" dirty="0"/>
          </a:p>
        </p:txBody>
      </p:sp>
    </p:spTree>
    <p:extLst>
      <p:ext uri="{BB962C8B-B14F-4D97-AF65-F5344CB8AC3E}">
        <p14:creationId xmlns="" xmlns:p14="http://schemas.microsoft.com/office/powerpoint/2010/main" val="14382879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85800" y="1600200"/>
            <a:ext cx="13060680" cy="5431156"/>
          </a:xfrm>
        </p:spPr>
        <p:txBody>
          <a:bodyPr/>
          <a:lstStyle/>
          <a:p>
            <a:r>
              <a:rPr lang="en-US" dirty="0"/>
              <a:t>Enter the </a:t>
            </a:r>
            <a:r>
              <a:rPr lang="en-US" b="1" dirty="0"/>
              <a:t>loop count</a:t>
            </a:r>
            <a:endParaRPr lang="en-US" dirty="0"/>
          </a:p>
          <a:p>
            <a:endParaRPr lang="en-US" dirty="0"/>
          </a:p>
        </p:txBody>
      </p:sp>
      <p:sp>
        <p:nvSpPr>
          <p:cNvPr id="4" name="Content Placeholder 3"/>
          <p:cNvSpPr>
            <a:spLocks noGrp="1"/>
          </p:cNvSpPr>
          <p:nvPr>
            <p:ph sz="quarter" idx="12"/>
          </p:nvPr>
        </p:nvSpPr>
        <p:spPr/>
        <p:txBody>
          <a:bodyPr/>
          <a:lstStyle/>
          <a:p>
            <a:r>
              <a:rPr lang="en-US" dirty="0" smtClean="0"/>
              <a:t>Loop – Controller Demo</a:t>
            </a:r>
            <a:endParaRPr lang="en-US" dirty="0"/>
          </a:p>
        </p:txBody>
      </p:sp>
      <p:sp>
        <p:nvSpPr>
          <p:cNvPr id="5" name="Text Placeholder 4"/>
          <p:cNvSpPr>
            <a:spLocks noGrp="1"/>
          </p:cNvSpPr>
          <p:nvPr>
            <p:ph type="body" sz="quarter" idx="13"/>
          </p:nvPr>
        </p:nvSpPr>
        <p:spPr/>
        <p:txBody>
          <a:bodyPr/>
          <a:lstStyle/>
          <a:p>
            <a:pPr marL="0" lvl="1" indent="0">
              <a:buNone/>
            </a:pPr>
            <a:r>
              <a:rPr lang="en-US" sz="5400" b="1" dirty="0"/>
              <a:t>Logic </a:t>
            </a:r>
            <a:r>
              <a:rPr lang="en-US" sz="5400" b="1" dirty="0" smtClean="0"/>
              <a:t>Controller</a:t>
            </a:r>
            <a:endParaRPr lang="en-US" sz="5400" b="1" dirty="0"/>
          </a:p>
        </p:txBody>
      </p:sp>
      <p:pic>
        <p:nvPicPr>
          <p:cNvPr id="4098" name="Picture 2"/>
          <p:cNvPicPr>
            <a:picLocks noChangeAspect="1" noChangeArrowheads="1"/>
          </p:cNvPicPr>
          <p:nvPr/>
        </p:nvPicPr>
        <p:blipFill>
          <a:blip r:embed="rId2" cstate="print"/>
          <a:srcRect/>
          <a:stretch>
            <a:fillRect/>
          </a:stretch>
        </p:blipFill>
        <p:spPr bwMode="auto">
          <a:xfrm>
            <a:off x="2209800" y="2133600"/>
            <a:ext cx="10448925" cy="5915025"/>
          </a:xfrm>
          <a:prstGeom prst="rect">
            <a:avLst/>
          </a:prstGeom>
          <a:noFill/>
          <a:ln w="9525">
            <a:noFill/>
            <a:miter lim="800000"/>
            <a:headEnd/>
            <a:tailEnd/>
          </a:ln>
        </p:spPr>
      </p:pic>
    </p:spTree>
    <p:extLst>
      <p:ext uri="{BB962C8B-B14F-4D97-AF65-F5344CB8AC3E}">
        <p14:creationId xmlns="" xmlns:p14="http://schemas.microsoft.com/office/powerpoint/2010/main" val="3666002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09600" y="1371600"/>
            <a:ext cx="13060680" cy="5431156"/>
          </a:xfrm>
        </p:spPr>
        <p:txBody>
          <a:bodyPr/>
          <a:lstStyle/>
          <a:p>
            <a:r>
              <a:rPr lang="en-US" dirty="0"/>
              <a:t>Add the file reporter </a:t>
            </a:r>
          </a:p>
          <a:p>
            <a:endParaRPr lang="en-US" dirty="0"/>
          </a:p>
        </p:txBody>
      </p:sp>
      <p:sp>
        <p:nvSpPr>
          <p:cNvPr id="4" name="Content Placeholder 3"/>
          <p:cNvSpPr>
            <a:spLocks noGrp="1"/>
          </p:cNvSpPr>
          <p:nvPr>
            <p:ph sz="quarter" idx="12"/>
          </p:nvPr>
        </p:nvSpPr>
        <p:spPr/>
        <p:txBody>
          <a:bodyPr/>
          <a:lstStyle/>
          <a:p>
            <a:r>
              <a:rPr lang="en-US" dirty="0" smtClean="0"/>
              <a:t>Loop – Controller Demo</a:t>
            </a:r>
            <a:endParaRPr lang="en-US" dirty="0"/>
          </a:p>
        </p:txBody>
      </p:sp>
      <p:sp>
        <p:nvSpPr>
          <p:cNvPr id="5" name="Text Placeholder 4"/>
          <p:cNvSpPr>
            <a:spLocks noGrp="1"/>
          </p:cNvSpPr>
          <p:nvPr>
            <p:ph type="body" sz="quarter" idx="13"/>
          </p:nvPr>
        </p:nvSpPr>
        <p:spPr/>
        <p:txBody>
          <a:bodyPr/>
          <a:lstStyle/>
          <a:p>
            <a:pPr marL="0" lvl="1" indent="0">
              <a:buNone/>
            </a:pPr>
            <a:r>
              <a:rPr lang="en-US" sz="5400" b="1" dirty="0"/>
              <a:t>Logic </a:t>
            </a:r>
            <a:r>
              <a:rPr lang="en-US" sz="5400" b="1" dirty="0" smtClean="0"/>
              <a:t>Controller</a:t>
            </a:r>
            <a:endParaRPr lang="en-US" sz="5400" b="1" dirty="0"/>
          </a:p>
        </p:txBody>
      </p:sp>
      <p:pic>
        <p:nvPicPr>
          <p:cNvPr id="6146" name="Picture 2"/>
          <p:cNvPicPr>
            <a:picLocks noChangeAspect="1" noChangeArrowheads="1"/>
          </p:cNvPicPr>
          <p:nvPr/>
        </p:nvPicPr>
        <p:blipFill>
          <a:blip r:embed="rId2" cstate="print"/>
          <a:srcRect/>
          <a:stretch>
            <a:fillRect/>
          </a:stretch>
        </p:blipFill>
        <p:spPr bwMode="auto">
          <a:xfrm>
            <a:off x="1981200" y="1905000"/>
            <a:ext cx="10458450" cy="5895975"/>
          </a:xfrm>
          <a:prstGeom prst="rect">
            <a:avLst/>
          </a:prstGeom>
          <a:noFill/>
          <a:ln w="9525">
            <a:noFill/>
            <a:miter lim="800000"/>
            <a:headEnd/>
            <a:tailEnd/>
          </a:ln>
        </p:spPr>
      </p:pic>
    </p:spTree>
    <p:extLst>
      <p:ext uri="{BB962C8B-B14F-4D97-AF65-F5344CB8AC3E}">
        <p14:creationId xmlns="" xmlns:p14="http://schemas.microsoft.com/office/powerpoint/2010/main" val="26313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09600" y="1371600"/>
            <a:ext cx="13060680" cy="5431156"/>
          </a:xfrm>
        </p:spPr>
        <p:txBody>
          <a:bodyPr/>
          <a:lstStyle/>
          <a:p>
            <a:r>
              <a:rPr lang="en-US" dirty="0"/>
              <a:t>Add the </a:t>
            </a:r>
            <a:r>
              <a:rPr lang="en-US" b="1" dirty="0"/>
              <a:t>View results tree</a:t>
            </a:r>
            <a:r>
              <a:rPr lang="en-US" dirty="0"/>
              <a:t> listener </a:t>
            </a:r>
          </a:p>
          <a:p>
            <a:endParaRPr lang="en-US" dirty="0"/>
          </a:p>
        </p:txBody>
      </p:sp>
      <p:sp>
        <p:nvSpPr>
          <p:cNvPr id="4" name="Content Placeholder 3"/>
          <p:cNvSpPr>
            <a:spLocks noGrp="1"/>
          </p:cNvSpPr>
          <p:nvPr>
            <p:ph sz="quarter" idx="12"/>
          </p:nvPr>
        </p:nvSpPr>
        <p:spPr/>
        <p:txBody>
          <a:bodyPr/>
          <a:lstStyle/>
          <a:p>
            <a:r>
              <a:rPr lang="en-US" dirty="0" smtClean="0"/>
              <a:t>Loop – Controller Demo</a:t>
            </a:r>
            <a:endParaRPr lang="en-US" dirty="0"/>
          </a:p>
        </p:txBody>
      </p:sp>
      <p:sp>
        <p:nvSpPr>
          <p:cNvPr id="5" name="Text Placeholder 4"/>
          <p:cNvSpPr>
            <a:spLocks noGrp="1"/>
          </p:cNvSpPr>
          <p:nvPr>
            <p:ph type="body" sz="quarter" idx="13"/>
          </p:nvPr>
        </p:nvSpPr>
        <p:spPr/>
        <p:txBody>
          <a:bodyPr/>
          <a:lstStyle/>
          <a:p>
            <a:pPr marL="0" lvl="1" indent="0">
              <a:buNone/>
            </a:pPr>
            <a:r>
              <a:rPr lang="en-US" sz="5400" b="1" dirty="0"/>
              <a:t>Logic </a:t>
            </a:r>
            <a:r>
              <a:rPr lang="en-US" sz="5400" b="1" dirty="0" smtClean="0"/>
              <a:t>Controller</a:t>
            </a:r>
            <a:endParaRPr lang="en-US" sz="5400" b="1" dirty="0"/>
          </a:p>
        </p:txBody>
      </p:sp>
      <p:pic>
        <p:nvPicPr>
          <p:cNvPr id="5122" name="Picture 2"/>
          <p:cNvPicPr>
            <a:picLocks noChangeAspect="1" noChangeArrowheads="1"/>
          </p:cNvPicPr>
          <p:nvPr/>
        </p:nvPicPr>
        <p:blipFill>
          <a:blip r:embed="rId2" cstate="print"/>
          <a:srcRect/>
          <a:stretch>
            <a:fillRect/>
          </a:stretch>
        </p:blipFill>
        <p:spPr bwMode="auto">
          <a:xfrm>
            <a:off x="2133600" y="1905000"/>
            <a:ext cx="10458450" cy="5924550"/>
          </a:xfrm>
          <a:prstGeom prst="rect">
            <a:avLst/>
          </a:prstGeom>
          <a:noFill/>
          <a:ln w="9525">
            <a:noFill/>
            <a:miter lim="800000"/>
            <a:headEnd/>
            <a:tailEnd/>
          </a:ln>
        </p:spPr>
      </p:pic>
    </p:spTree>
    <p:extLst>
      <p:ext uri="{BB962C8B-B14F-4D97-AF65-F5344CB8AC3E}">
        <p14:creationId xmlns="" xmlns:p14="http://schemas.microsoft.com/office/powerpoint/2010/main" val="21487527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578224" y="1447800"/>
            <a:ext cx="14020800" cy="5257800"/>
          </a:xfrm>
        </p:spPr>
        <p:txBody>
          <a:bodyPr/>
          <a:lstStyle/>
          <a:p>
            <a:pPr marL="457200" indent="-457200">
              <a:buFont typeface="Wingdings" panose="05000000000000000000" pitchFamily="2" charset="2"/>
              <a:buChar char="Ø"/>
            </a:pPr>
            <a:r>
              <a:rPr lang="en-US" sz="2400" dirty="0" smtClean="0"/>
              <a:t>JMeter </a:t>
            </a:r>
            <a:r>
              <a:rPr lang="en-US" sz="2400" dirty="0"/>
              <a:t>-</a:t>
            </a:r>
            <a:r>
              <a:rPr lang="en-US" sz="2400" dirty="0" smtClean="0"/>
              <a:t>Introduction</a:t>
            </a:r>
            <a:endParaRPr lang="en-US" sz="2400" dirty="0"/>
          </a:p>
          <a:p>
            <a:pPr marL="457200" indent="-457200">
              <a:buFont typeface="Wingdings" panose="05000000000000000000" pitchFamily="2" charset="2"/>
              <a:buChar char="Ø"/>
            </a:pPr>
            <a:r>
              <a:rPr lang="en-US" sz="2400" dirty="0" smtClean="0"/>
              <a:t>Installation </a:t>
            </a:r>
            <a:r>
              <a:rPr lang="en-US" sz="2400" dirty="0"/>
              <a:t>And </a:t>
            </a:r>
            <a:r>
              <a:rPr lang="en-US" sz="2400" dirty="0" smtClean="0"/>
              <a:t>Configuration</a:t>
            </a:r>
            <a:endParaRPr lang="en-US" sz="2400" dirty="0"/>
          </a:p>
          <a:p>
            <a:pPr marL="457200" indent="-457200">
              <a:buFont typeface="Wingdings" panose="05000000000000000000" pitchFamily="2" charset="2"/>
              <a:buChar char="Ø"/>
            </a:pPr>
            <a:r>
              <a:rPr lang="en-US" sz="2400" dirty="0" smtClean="0"/>
              <a:t>Invocation</a:t>
            </a:r>
            <a:endParaRPr lang="en-US" sz="2400" dirty="0"/>
          </a:p>
          <a:p>
            <a:pPr marL="457200" indent="-457200">
              <a:buFont typeface="Wingdings" panose="05000000000000000000" pitchFamily="2" charset="2"/>
              <a:buChar char="Ø"/>
            </a:pPr>
            <a:r>
              <a:rPr lang="en-US" sz="2400" dirty="0" smtClean="0"/>
              <a:t>Enhancing </a:t>
            </a:r>
            <a:r>
              <a:rPr lang="en-US" sz="2400" dirty="0"/>
              <a:t>Test </a:t>
            </a:r>
            <a:r>
              <a:rPr lang="en-US" sz="2400" dirty="0" smtClean="0"/>
              <a:t>Plan</a:t>
            </a:r>
            <a:endParaRPr lang="en-US" sz="2400" dirty="0"/>
          </a:p>
          <a:p>
            <a:pPr marL="1188720" lvl="1" indent="-457200">
              <a:buFont typeface="Wingdings" panose="05000000000000000000" pitchFamily="2" charset="2"/>
              <a:buChar char="Ø"/>
            </a:pPr>
            <a:r>
              <a:rPr lang="en-US" sz="2400" dirty="0" smtClean="0"/>
              <a:t>Thread Group</a:t>
            </a:r>
            <a:endParaRPr lang="en-US" sz="2400" dirty="0"/>
          </a:p>
          <a:p>
            <a:pPr marL="1188720" lvl="1" indent="-457200">
              <a:buFont typeface="Wingdings" panose="05000000000000000000" pitchFamily="2" charset="2"/>
              <a:buChar char="Ø"/>
            </a:pPr>
            <a:r>
              <a:rPr lang="en-US" sz="2400" dirty="0" smtClean="0"/>
              <a:t>Controller</a:t>
            </a:r>
            <a:endParaRPr lang="en-US" sz="2400" dirty="0"/>
          </a:p>
          <a:p>
            <a:pPr marL="1188720" lvl="1" indent="-457200">
              <a:buFont typeface="Wingdings" panose="05000000000000000000" pitchFamily="2" charset="2"/>
              <a:buChar char="Ø"/>
            </a:pPr>
            <a:r>
              <a:rPr lang="en-US" sz="2400" dirty="0" smtClean="0"/>
              <a:t>Samplers</a:t>
            </a:r>
            <a:endParaRPr lang="en-US" sz="2400" dirty="0"/>
          </a:p>
          <a:p>
            <a:pPr marL="1188720" lvl="1" indent="-457200">
              <a:buFont typeface="Wingdings" panose="05000000000000000000" pitchFamily="2" charset="2"/>
              <a:buChar char="Ø"/>
            </a:pPr>
            <a:r>
              <a:rPr lang="en-US" sz="2400" dirty="0" smtClean="0"/>
              <a:t>Logic Controller</a:t>
            </a:r>
            <a:endParaRPr lang="en-US" sz="2400" dirty="0"/>
          </a:p>
          <a:p>
            <a:pPr marL="1188720" lvl="1" indent="-457200">
              <a:buFont typeface="Wingdings" panose="05000000000000000000" pitchFamily="2" charset="2"/>
              <a:buChar char="Ø"/>
            </a:pPr>
            <a:r>
              <a:rPr lang="en-US" sz="2400" dirty="0" smtClean="0"/>
              <a:t>Timers</a:t>
            </a:r>
            <a:endParaRPr lang="en-US" sz="2400" dirty="0"/>
          </a:p>
          <a:p>
            <a:pPr marL="1188720" lvl="1" indent="-457200">
              <a:buFont typeface="Wingdings" panose="05000000000000000000" pitchFamily="2" charset="2"/>
              <a:buChar char="Ø"/>
            </a:pPr>
            <a:r>
              <a:rPr lang="en-US" sz="2400" dirty="0" smtClean="0"/>
              <a:t>Pre-Processors</a:t>
            </a:r>
            <a:r>
              <a:rPr lang="en-US" sz="2400" dirty="0"/>
              <a:t>	</a:t>
            </a:r>
            <a:endParaRPr lang="en-US" sz="2400" dirty="0" smtClean="0"/>
          </a:p>
          <a:p>
            <a:pPr marL="1188720" lvl="1" indent="-457200">
              <a:buFont typeface="Wingdings" panose="05000000000000000000" pitchFamily="2" charset="2"/>
              <a:buChar char="Ø"/>
            </a:pPr>
            <a:r>
              <a:rPr lang="en-US" sz="2400" dirty="0" smtClean="0"/>
              <a:t>Post-Processors</a:t>
            </a:r>
          </a:p>
          <a:p>
            <a:pPr marL="1188720" lvl="1" indent="-457200">
              <a:buFont typeface="Wingdings" panose="05000000000000000000" pitchFamily="2" charset="2"/>
              <a:buChar char="Ø"/>
            </a:pPr>
            <a:r>
              <a:rPr lang="en-US" sz="2400" dirty="0" smtClean="0"/>
              <a:t>Assertions</a:t>
            </a:r>
          </a:p>
          <a:p>
            <a:pPr marL="1188720" lvl="1" indent="-457200">
              <a:buFont typeface="Wingdings" panose="05000000000000000000" pitchFamily="2" charset="2"/>
              <a:buChar char="Ø"/>
            </a:pPr>
            <a:r>
              <a:rPr lang="en-US" sz="2400" dirty="0" smtClean="0"/>
              <a:t>Listeners</a:t>
            </a:r>
            <a:endParaRPr lang="en-US" sz="2400" dirty="0"/>
          </a:p>
        </p:txBody>
      </p:sp>
      <p:sp>
        <p:nvSpPr>
          <p:cNvPr id="4" name="Text Placeholder 3"/>
          <p:cNvSpPr>
            <a:spLocks noGrp="1"/>
          </p:cNvSpPr>
          <p:nvPr>
            <p:ph type="body" sz="quarter" idx="13"/>
          </p:nvPr>
        </p:nvSpPr>
        <p:spPr>
          <a:xfrm>
            <a:off x="224118" y="381000"/>
            <a:ext cx="10058400" cy="762000"/>
          </a:xfrm>
        </p:spPr>
        <p:txBody>
          <a:bodyPr/>
          <a:lstStyle/>
          <a:p>
            <a:r>
              <a:rPr lang="en-US" dirty="0" smtClean="0"/>
              <a:t>Contents</a:t>
            </a:r>
            <a:endParaRPr lang="en-US" dirty="0"/>
          </a:p>
        </p:txBody>
      </p:sp>
      <p:pic>
        <p:nvPicPr>
          <p:cNvPr id="6" name="Picture 5"/>
          <p:cNvPicPr>
            <a:picLocks noChangeAspect="1"/>
          </p:cNvPicPr>
          <p:nvPr/>
        </p:nvPicPr>
        <p:blipFill>
          <a:blip r:embed="rId2" cstate="print"/>
          <a:stretch>
            <a:fillRect/>
          </a:stretch>
        </p:blipFill>
        <p:spPr>
          <a:xfrm>
            <a:off x="5908863" y="2057400"/>
            <a:ext cx="8591550" cy="5354593"/>
          </a:xfrm>
          <a:prstGeom prst="rect">
            <a:avLst/>
          </a:prstGeom>
        </p:spPr>
      </p:pic>
    </p:spTree>
    <p:extLst>
      <p:ext uri="{BB962C8B-B14F-4D97-AF65-F5344CB8AC3E}">
        <p14:creationId xmlns="" xmlns:p14="http://schemas.microsoft.com/office/powerpoint/2010/main" val="4119529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731520" y="1920240"/>
            <a:ext cx="13441680" cy="5699760"/>
          </a:xfrm>
        </p:spPr>
        <p:txBody>
          <a:bodyPr/>
          <a:lstStyle/>
          <a:p>
            <a:r>
              <a:rPr lang="en-US" sz="2400" dirty="0"/>
              <a:t>The timer will cause JMeter to delay a certain amount of time before each request that a thread makes. </a:t>
            </a:r>
          </a:p>
          <a:p>
            <a:r>
              <a:rPr lang="en-US" sz="2400" dirty="0" smtClean="0"/>
              <a:t>Timers are processed before each sampler in the scope in which they are found; if there are several timers in the same scope, all the timers will be processed before each sampler. </a:t>
            </a:r>
            <a:br>
              <a:rPr lang="en-US" sz="2400" dirty="0" smtClean="0"/>
            </a:br>
            <a:r>
              <a:rPr lang="en-US" sz="2400" dirty="0" smtClean="0"/>
              <a:t>Timers are only processed in conjunction with a sampler. A timer which is not in the same scope as a sampler will not be processed at all. </a:t>
            </a:r>
          </a:p>
          <a:p>
            <a:r>
              <a:rPr lang="en-US" sz="2400" dirty="0" smtClean="0"/>
              <a:t>To apply a timer to a single sampler, add the timer as a child element of the sampler. The timer will be applied before the sampler is executed. To apply a timer after a sampler, either add it to the next sampler, or add it as the child of a Test Action Sampler.</a:t>
            </a:r>
            <a:endParaRPr lang="en-US" sz="2400" dirty="0"/>
          </a:p>
        </p:txBody>
      </p:sp>
      <p:sp>
        <p:nvSpPr>
          <p:cNvPr id="5" name="Text Placeholder 4"/>
          <p:cNvSpPr>
            <a:spLocks noGrp="1"/>
          </p:cNvSpPr>
          <p:nvPr>
            <p:ph type="body" sz="quarter" idx="13"/>
          </p:nvPr>
        </p:nvSpPr>
        <p:spPr/>
        <p:txBody>
          <a:bodyPr/>
          <a:lstStyle/>
          <a:p>
            <a:pPr marL="0" lvl="1" indent="0">
              <a:buNone/>
            </a:pPr>
            <a:r>
              <a:rPr lang="en-US" sz="5400" b="1" dirty="0"/>
              <a:t>Timers</a:t>
            </a:r>
          </a:p>
          <a:p>
            <a:endParaRPr lang="en-US" dirty="0"/>
          </a:p>
        </p:txBody>
      </p:sp>
    </p:spTree>
    <p:extLst>
      <p:ext uri="{BB962C8B-B14F-4D97-AF65-F5344CB8AC3E}">
        <p14:creationId xmlns="" xmlns:p14="http://schemas.microsoft.com/office/powerpoint/2010/main" val="15300849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706530" y="1398494"/>
            <a:ext cx="13542869" cy="963706"/>
          </a:xfrm>
        </p:spPr>
        <p:txBody>
          <a:bodyPr/>
          <a:lstStyle/>
          <a:p>
            <a:pPr marL="0" indent="0">
              <a:buNone/>
            </a:pPr>
            <a:r>
              <a:rPr lang="en-US" sz="2400" b="1" dirty="0"/>
              <a:t>Constant </a:t>
            </a:r>
            <a:r>
              <a:rPr lang="en-US" sz="2400" b="1" dirty="0" smtClean="0"/>
              <a:t>Timer</a:t>
            </a:r>
            <a:r>
              <a:rPr lang="en-US" sz="2400" b="1" dirty="0"/>
              <a:t>:</a:t>
            </a:r>
            <a:endParaRPr lang="en-US" sz="2400" dirty="0"/>
          </a:p>
          <a:p>
            <a:r>
              <a:rPr lang="en-US" sz="1800" dirty="0"/>
              <a:t>If you want to have each thread pause for the same amount of time between requests, use this timer</a:t>
            </a:r>
          </a:p>
          <a:p>
            <a:endParaRPr lang="en-US" sz="2400" dirty="0"/>
          </a:p>
        </p:txBody>
      </p:sp>
      <p:sp>
        <p:nvSpPr>
          <p:cNvPr id="5" name="Text Placeholder 4"/>
          <p:cNvSpPr>
            <a:spLocks noGrp="1"/>
          </p:cNvSpPr>
          <p:nvPr>
            <p:ph type="body" sz="quarter" idx="13"/>
          </p:nvPr>
        </p:nvSpPr>
        <p:spPr/>
        <p:txBody>
          <a:bodyPr/>
          <a:lstStyle/>
          <a:p>
            <a:r>
              <a:rPr lang="en-US" dirty="0" smtClean="0"/>
              <a:t>Timers</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1676400" y="2305050"/>
            <a:ext cx="11506200" cy="5619750"/>
          </a:xfrm>
          <a:prstGeom prst="rect">
            <a:avLst/>
          </a:prstGeom>
          <a:noFill/>
          <a:ln w="9525">
            <a:noFill/>
            <a:miter lim="800000"/>
            <a:headEnd/>
            <a:tailEnd/>
          </a:ln>
        </p:spPr>
      </p:pic>
    </p:spTree>
    <p:extLst>
      <p:ext uri="{BB962C8B-B14F-4D97-AF65-F5344CB8AC3E}">
        <p14:creationId xmlns="" xmlns:p14="http://schemas.microsoft.com/office/powerpoint/2010/main" val="13151997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Timers</a:t>
            </a:r>
            <a:endParaRPr lang="en-US" dirty="0"/>
          </a:p>
        </p:txBody>
      </p:sp>
      <p:sp>
        <p:nvSpPr>
          <p:cNvPr id="2" name="Content Placeholder 1"/>
          <p:cNvSpPr>
            <a:spLocks noGrp="1"/>
          </p:cNvSpPr>
          <p:nvPr>
            <p:ph sz="half" idx="1"/>
          </p:nvPr>
        </p:nvSpPr>
        <p:spPr>
          <a:xfrm>
            <a:off x="706530" y="1398494"/>
            <a:ext cx="13542870" cy="1954306"/>
          </a:xfrm>
        </p:spPr>
        <p:txBody>
          <a:bodyPr/>
          <a:lstStyle/>
          <a:p>
            <a:r>
              <a:rPr lang="en-US" sz="2400" b="1" dirty="0" smtClean="0"/>
              <a:t>Constant Throughput Timer:</a:t>
            </a:r>
            <a:endParaRPr lang="en-US" sz="2400" dirty="0" smtClean="0"/>
          </a:p>
          <a:p>
            <a:r>
              <a:rPr lang="en-US" sz="2400" dirty="0" smtClean="0"/>
              <a:t>This timer introduces variable pauses, calculated to keep the total throughput (in terms of samples per minute) as close as possible to a give figure. Of course the throughput will be lower if the server is not capable of handling it, or if other timers or time-consuming test elements prevent it.</a:t>
            </a:r>
          </a:p>
          <a:p>
            <a:endParaRPr lang="en-US" sz="2400" dirty="0"/>
          </a:p>
        </p:txBody>
      </p:sp>
      <p:pic>
        <p:nvPicPr>
          <p:cNvPr id="8195" name="Picture 3"/>
          <p:cNvPicPr>
            <a:picLocks noChangeAspect="1" noChangeArrowheads="1"/>
          </p:cNvPicPr>
          <p:nvPr/>
        </p:nvPicPr>
        <p:blipFill>
          <a:blip r:embed="rId2" cstate="print"/>
          <a:srcRect/>
          <a:stretch>
            <a:fillRect/>
          </a:stretch>
        </p:blipFill>
        <p:spPr bwMode="auto">
          <a:xfrm>
            <a:off x="1524000" y="3352800"/>
            <a:ext cx="11353800" cy="4267200"/>
          </a:xfrm>
          <a:prstGeom prst="rect">
            <a:avLst/>
          </a:prstGeom>
          <a:noFill/>
          <a:ln w="9525">
            <a:noFill/>
            <a:miter lim="800000"/>
            <a:headEnd/>
            <a:tailEnd/>
          </a:ln>
        </p:spPr>
      </p:pic>
    </p:spTree>
    <p:extLst>
      <p:ext uri="{BB962C8B-B14F-4D97-AF65-F5344CB8AC3E}">
        <p14:creationId xmlns="" xmlns:p14="http://schemas.microsoft.com/office/powerpoint/2010/main" val="27092138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04800" y="1447800"/>
            <a:ext cx="13517880" cy="1219200"/>
          </a:xfrm>
        </p:spPr>
        <p:txBody>
          <a:bodyPr/>
          <a:lstStyle/>
          <a:p>
            <a:pPr marL="457200" lvl="2" indent="-457200"/>
            <a:r>
              <a:rPr lang="en-US" sz="2000" dirty="0"/>
              <a:t>A Pre-Processor executes some action prior to a Sampler Request being made. If a Pre-Processor is attached to a Sampler element, then it will execute just prior to that sampler element running</a:t>
            </a:r>
          </a:p>
          <a:p>
            <a:r>
              <a:rPr lang="en-GB" sz="2000" dirty="0"/>
              <a:t>Pre-processors are used to modify the Samplers in their scope</a:t>
            </a:r>
            <a:r>
              <a:rPr lang="en-GB" dirty="0"/>
              <a:t>.</a:t>
            </a:r>
            <a:endParaRPr lang="en-US" dirty="0"/>
          </a:p>
          <a:p>
            <a:endParaRPr lang="en-US" dirty="0"/>
          </a:p>
        </p:txBody>
      </p:sp>
      <p:sp>
        <p:nvSpPr>
          <p:cNvPr id="5" name="Text Placeholder 4"/>
          <p:cNvSpPr>
            <a:spLocks noGrp="1"/>
          </p:cNvSpPr>
          <p:nvPr>
            <p:ph type="body" sz="quarter" idx="13"/>
          </p:nvPr>
        </p:nvSpPr>
        <p:spPr/>
        <p:txBody>
          <a:bodyPr/>
          <a:lstStyle/>
          <a:p>
            <a:pPr marL="0" lvl="1" indent="0">
              <a:buNone/>
            </a:pPr>
            <a:r>
              <a:rPr lang="en-US" sz="5400" b="1" dirty="0" smtClean="0"/>
              <a:t>Pre-Processors</a:t>
            </a:r>
            <a:endParaRPr lang="en-US" sz="5400" b="1" dirty="0"/>
          </a:p>
        </p:txBody>
      </p:sp>
      <p:pic>
        <p:nvPicPr>
          <p:cNvPr id="9218" name="Picture 2"/>
          <p:cNvPicPr>
            <a:picLocks noChangeAspect="1" noChangeArrowheads="1"/>
          </p:cNvPicPr>
          <p:nvPr/>
        </p:nvPicPr>
        <p:blipFill>
          <a:blip r:embed="rId2" cstate="print"/>
          <a:srcRect/>
          <a:stretch>
            <a:fillRect/>
          </a:stretch>
        </p:blipFill>
        <p:spPr bwMode="auto">
          <a:xfrm>
            <a:off x="1371600" y="2743200"/>
            <a:ext cx="12192000" cy="4876800"/>
          </a:xfrm>
          <a:prstGeom prst="rect">
            <a:avLst/>
          </a:prstGeom>
          <a:noFill/>
          <a:ln w="9525">
            <a:noFill/>
            <a:miter lim="800000"/>
            <a:headEnd/>
            <a:tailEnd/>
          </a:ln>
        </p:spPr>
      </p:pic>
    </p:spTree>
    <p:extLst>
      <p:ext uri="{BB962C8B-B14F-4D97-AF65-F5344CB8AC3E}">
        <p14:creationId xmlns="" xmlns:p14="http://schemas.microsoft.com/office/powerpoint/2010/main" val="5420743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0" y="1524000"/>
            <a:ext cx="13517880" cy="5431156"/>
          </a:xfrm>
        </p:spPr>
        <p:txBody>
          <a:bodyPr/>
          <a:lstStyle/>
          <a:p>
            <a:r>
              <a:rPr lang="en-US" sz="2400" dirty="0" smtClean="0"/>
              <a:t> Post-Processors are applied after samplers. Note that they are applied to all the samplers in the same scope, so to ensure that a post-processor is applied only to a particular sampler, add it as a child of the sampler.</a:t>
            </a:r>
          </a:p>
          <a:p>
            <a:r>
              <a:rPr lang="en-US" sz="2400" dirty="0" smtClean="0"/>
              <a:t>Post-Processors are run before Assertions, so they do not have access to any Assertion Results, nor will the sample status reflect the results of any Assertions. If you require access to Assertion Results, try using a Listener instead</a:t>
            </a:r>
            <a:endParaRPr lang="en-US" sz="2400" dirty="0"/>
          </a:p>
          <a:p>
            <a:pPr>
              <a:buNone/>
            </a:pPr>
            <a:endParaRPr lang="en-US" dirty="0"/>
          </a:p>
        </p:txBody>
      </p:sp>
      <p:sp>
        <p:nvSpPr>
          <p:cNvPr id="5" name="Text Placeholder 4"/>
          <p:cNvSpPr>
            <a:spLocks noGrp="1"/>
          </p:cNvSpPr>
          <p:nvPr>
            <p:ph type="body" sz="quarter" idx="13"/>
          </p:nvPr>
        </p:nvSpPr>
        <p:spPr/>
        <p:txBody>
          <a:bodyPr/>
          <a:lstStyle/>
          <a:p>
            <a:pPr marL="0" lvl="1" indent="0">
              <a:buNone/>
            </a:pPr>
            <a:r>
              <a:rPr lang="en-US" sz="5400" b="1" dirty="0" smtClean="0"/>
              <a:t>Post-Processors</a:t>
            </a:r>
            <a:endParaRPr lang="en-US" sz="5400" b="1" dirty="0"/>
          </a:p>
        </p:txBody>
      </p:sp>
      <p:pic>
        <p:nvPicPr>
          <p:cNvPr id="10242" name="Picture 2"/>
          <p:cNvPicPr>
            <a:picLocks noChangeAspect="1" noChangeArrowheads="1"/>
          </p:cNvPicPr>
          <p:nvPr/>
        </p:nvPicPr>
        <p:blipFill>
          <a:blip r:embed="rId2" cstate="print"/>
          <a:srcRect/>
          <a:stretch>
            <a:fillRect/>
          </a:stretch>
        </p:blipFill>
        <p:spPr bwMode="auto">
          <a:xfrm>
            <a:off x="1905000" y="3886200"/>
            <a:ext cx="10515600" cy="3876675"/>
          </a:xfrm>
          <a:prstGeom prst="rect">
            <a:avLst/>
          </a:prstGeom>
          <a:noFill/>
          <a:ln w="9525">
            <a:noFill/>
            <a:miter lim="800000"/>
            <a:headEnd/>
            <a:tailEnd/>
          </a:ln>
        </p:spPr>
      </p:pic>
    </p:spTree>
    <p:extLst>
      <p:ext uri="{BB962C8B-B14F-4D97-AF65-F5344CB8AC3E}">
        <p14:creationId xmlns="" xmlns:p14="http://schemas.microsoft.com/office/powerpoint/2010/main" val="7899996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33400" y="1600200"/>
            <a:ext cx="13517880" cy="5431156"/>
          </a:xfrm>
        </p:spPr>
        <p:txBody>
          <a:bodyPr/>
          <a:lstStyle/>
          <a:p>
            <a:pPr>
              <a:lnSpc>
                <a:spcPct val="150000"/>
              </a:lnSpc>
            </a:pPr>
            <a:r>
              <a:rPr lang="en-US" sz="2400" dirty="0" smtClean="0"/>
              <a:t>Assertions are used to perform additional checks on samplers, and are processed after every sampler in the same scope. To ensure that an Assertion is applied only to a particular sampler, add it as a child of the sampler.</a:t>
            </a:r>
          </a:p>
          <a:p>
            <a:pPr>
              <a:lnSpc>
                <a:spcPct val="150000"/>
              </a:lnSpc>
            </a:pPr>
            <a:r>
              <a:rPr lang="en-US" sz="2400" dirty="0" smtClean="0"/>
              <a:t>Assertions can be applied to either the main sample, the sub-samples or both. The default is to apply the assertion to the main sample only.</a:t>
            </a:r>
          </a:p>
          <a:p>
            <a:pPr marL="0" indent="0">
              <a:buNone/>
            </a:pPr>
            <a:endParaRPr lang="en-US" dirty="0"/>
          </a:p>
        </p:txBody>
      </p:sp>
      <p:sp>
        <p:nvSpPr>
          <p:cNvPr id="5" name="Text Placeholder 4"/>
          <p:cNvSpPr>
            <a:spLocks noGrp="1"/>
          </p:cNvSpPr>
          <p:nvPr>
            <p:ph type="body" sz="quarter" idx="13"/>
          </p:nvPr>
        </p:nvSpPr>
        <p:spPr/>
        <p:txBody>
          <a:bodyPr/>
          <a:lstStyle/>
          <a:p>
            <a:pPr marL="0" lvl="1" indent="0">
              <a:buNone/>
            </a:pPr>
            <a:r>
              <a:rPr lang="en-US" sz="5400" b="1" dirty="0" smtClean="0"/>
              <a:t>Assertions</a:t>
            </a:r>
            <a:endParaRPr lang="en-US" sz="5400" b="1" dirty="0"/>
          </a:p>
        </p:txBody>
      </p:sp>
    </p:spTree>
    <p:extLst>
      <p:ext uri="{BB962C8B-B14F-4D97-AF65-F5344CB8AC3E}">
        <p14:creationId xmlns="" xmlns:p14="http://schemas.microsoft.com/office/powerpoint/2010/main" val="33131135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09600" y="1447800"/>
            <a:ext cx="13441680" cy="1600200"/>
          </a:xfrm>
        </p:spPr>
        <p:txBody>
          <a:bodyPr/>
          <a:lstStyle/>
          <a:p>
            <a:r>
              <a:rPr lang="en-US" sz="2400" dirty="0" smtClean="0"/>
              <a:t>Assertions are not applied to sub-samples (child samples) - only to the parent sample. In the case of JSR223 and BeanShell Assertions, the script can retrieve sub-samples using the method prev.getSubResults() which returns an array of Sample Results. The array will be empty if there are none.</a:t>
            </a:r>
            <a:endParaRPr lang="en-US" sz="2400" dirty="0"/>
          </a:p>
          <a:p>
            <a:endParaRPr lang="en-US" sz="2400" dirty="0"/>
          </a:p>
        </p:txBody>
      </p:sp>
      <p:sp>
        <p:nvSpPr>
          <p:cNvPr id="4" name="Content Placeholder 3"/>
          <p:cNvSpPr>
            <a:spLocks noGrp="1"/>
          </p:cNvSpPr>
          <p:nvPr>
            <p:ph sz="quarter" idx="12"/>
          </p:nvPr>
        </p:nvSpPr>
        <p:spPr/>
        <p:txBody>
          <a:bodyPr/>
          <a:lstStyle/>
          <a:p>
            <a:r>
              <a:rPr lang="en-US" dirty="0" smtClean="0"/>
              <a:t>Sample Demo</a:t>
            </a:r>
            <a:endParaRPr lang="en-US" dirty="0"/>
          </a:p>
        </p:txBody>
      </p:sp>
      <p:sp>
        <p:nvSpPr>
          <p:cNvPr id="5" name="Text Placeholder 4"/>
          <p:cNvSpPr>
            <a:spLocks noGrp="1"/>
          </p:cNvSpPr>
          <p:nvPr>
            <p:ph type="body" sz="quarter" idx="13"/>
          </p:nvPr>
        </p:nvSpPr>
        <p:spPr/>
        <p:txBody>
          <a:bodyPr/>
          <a:lstStyle/>
          <a:p>
            <a:r>
              <a:rPr lang="en-US" sz="4800" b="1" dirty="0"/>
              <a:t>Assertions</a:t>
            </a:r>
            <a:endParaRPr lang="en-US" dirty="0"/>
          </a:p>
        </p:txBody>
      </p:sp>
      <p:pic>
        <p:nvPicPr>
          <p:cNvPr id="11266" name="Picture 2"/>
          <p:cNvPicPr>
            <a:picLocks noChangeAspect="1" noChangeArrowheads="1"/>
          </p:cNvPicPr>
          <p:nvPr/>
        </p:nvPicPr>
        <p:blipFill>
          <a:blip r:embed="rId2" cstate="print"/>
          <a:srcRect/>
          <a:stretch>
            <a:fillRect/>
          </a:stretch>
        </p:blipFill>
        <p:spPr bwMode="auto">
          <a:xfrm>
            <a:off x="1295400" y="3429000"/>
            <a:ext cx="11353800" cy="4114800"/>
          </a:xfrm>
          <a:prstGeom prst="rect">
            <a:avLst/>
          </a:prstGeom>
          <a:noFill/>
          <a:ln w="9525">
            <a:noFill/>
            <a:miter lim="800000"/>
            <a:headEnd/>
            <a:tailEnd/>
          </a:ln>
        </p:spPr>
      </p:pic>
    </p:spTree>
    <p:extLst>
      <p:ext uri="{BB962C8B-B14F-4D97-AF65-F5344CB8AC3E}">
        <p14:creationId xmlns="" xmlns:p14="http://schemas.microsoft.com/office/powerpoint/2010/main" val="3072083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09600" y="1447800"/>
            <a:ext cx="13441680" cy="1828800"/>
          </a:xfrm>
        </p:spPr>
        <p:txBody>
          <a:bodyPr/>
          <a:lstStyle/>
          <a:p>
            <a:r>
              <a:rPr lang="en-US" sz="2400" dirty="0" smtClean="0"/>
              <a:t>The response assertion control panel lets you add pattern strings to be compared against various fields of the request or response. The pattern strings are:</a:t>
            </a:r>
          </a:p>
          <a:p>
            <a:pPr lvl="1"/>
            <a:r>
              <a:rPr lang="en-US" sz="2400" b="1" dirty="0" smtClean="0"/>
              <a:t>Contains</a:t>
            </a:r>
            <a:r>
              <a:rPr lang="en-US" sz="2400" dirty="0" smtClean="0"/>
              <a:t>, </a:t>
            </a:r>
            <a:r>
              <a:rPr lang="en-US" sz="2400" b="1" dirty="0" smtClean="0"/>
              <a:t>Matches</a:t>
            </a:r>
            <a:r>
              <a:rPr lang="en-US" sz="2400" dirty="0" smtClean="0"/>
              <a:t>: Perl5-style regular expression</a:t>
            </a:r>
          </a:p>
          <a:p>
            <a:pPr lvl="1"/>
            <a:r>
              <a:rPr lang="en-US" sz="2400" b="1" dirty="0" smtClean="0"/>
              <a:t>Equals</a:t>
            </a:r>
            <a:r>
              <a:rPr lang="en-US" sz="2400" dirty="0" smtClean="0"/>
              <a:t>, </a:t>
            </a:r>
            <a:r>
              <a:rPr lang="en-US" sz="2400" b="1" dirty="0" smtClean="0"/>
              <a:t>Substring</a:t>
            </a:r>
            <a:r>
              <a:rPr lang="en-US" sz="2400" dirty="0" smtClean="0"/>
              <a:t>: plain text, case-sensitive</a:t>
            </a:r>
          </a:p>
          <a:p>
            <a:pPr>
              <a:buNone/>
            </a:pPr>
            <a:endParaRPr lang="en-US" dirty="0"/>
          </a:p>
        </p:txBody>
      </p:sp>
      <p:sp>
        <p:nvSpPr>
          <p:cNvPr id="4" name="Content Placeholder 3"/>
          <p:cNvSpPr>
            <a:spLocks noGrp="1"/>
          </p:cNvSpPr>
          <p:nvPr>
            <p:ph sz="quarter" idx="12"/>
          </p:nvPr>
        </p:nvSpPr>
        <p:spPr/>
        <p:txBody>
          <a:bodyPr/>
          <a:lstStyle/>
          <a:p>
            <a:r>
              <a:rPr lang="en-US" dirty="0" smtClean="0"/>
              <a:t>Sample Demo</a:t>
            </a:r>
            <a:endParaRPr lang="en-US" dirty="0"/>
          </a:p>
        </p:txBody>
      </p:sp>
      <p:sp>
        <p:nvSpPr>
          <p:cNvPr id="5" name="Text Placeholder 4"/>
          <p:cNvSpPr>
            <a:spLocks noGrp="1"/>
          </p:cNvSpPr>
          <p:nvPr>
            <p:ph type="body" sz="quarter" idx="13"/>
          </p:nvPr>
        </p:nvSpPr>
        <p:spPr/>
        <p:txBody>
          <a:bodyPr/>
          <a:lstStyle/>
          <a:p>
            <a:r>
              <a:rPr lang="en-US" sz="4800" b="1" dirty="0"/>
              <a:t>Assertions</a:t>
            </a:r>
            <a:endParaRPr lang="en-US" dirty="0"/>
          </a:p>
        </p:txBody>
      </p:sp>
      <p:pic>
        <p:nvPicPr>
          <p:cNvPr id="12291" name="Picture 3"/>
          <p:cNvPicPr>
            <a:picLocks noChangeAspect="1" noChangeArrowheads="1"/>
          </p:cNvPicPr>
          <p:nvPr/>
        </p:nvPicPr>
        <p:blipFill>
          <a:blip r:embed="rId2" cstate="print"/>
          <a:srcRect/>
          <a:stretch>
            <a:fillRect/>
          </a:stretch>
        </p:blipFill>
        <p:spPr bwMode="auto">
          <a:xfrm>
            <a:off x="2133600" y="3276600"/>
            <a:ext cx="10496550" cy="4371975"/>
          </a:xfrm>
          <a:prstGeom prst="rect">
            <a:avLst/>
          </a:prstGeom>
          <a:noFill/>
          <a:ln w="9525">
            <a:noFill/>
            <a:miter lim="800000"/>
            <a:headEnd/>
            <a:tailEnd/>
          </a:ln>
        </p:spPr>
      </p:pic>
    </p:spTree>
    <p:extLst>
      <p:ext uri="{BB962C8B-B14F-4D97-AF65-F5344CB8AC3E}">
        <p14:creationId xmlns="" xmlns:p14="http://schemas.microsoft.com/office/powerpoint/2010/main" val="2176522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09600" y="1447800"/>
            <a:ext cx="13441680" cy="5431156"/>
          </a:xfrm>
        </p:spPr>
        <p:txBody>
          <a:bodyPr/>
          <a:lstStyle/>
          <a:p>
            <a:r>
              <a:rPr lang="en-GB" dirty="0"/>
              <a:t>Select the </a:t>
            </a:r>
            <a:r>
              <a:rPr lang="en-GB" b="1" dirty="0"/>
              <a:t>view results tree</a:t>
            </a:r>
            <a:r>
              <a:rPr lang="en-GB" dirty="0"/>
              <a:t> listener </a:t>
            </a:r>
            <a:endParaRPr lang="en-US" dirty="0"/>
          </a:p>
        </p:txBody>
      </p:sp>
      <p:sp>
        <p:nvSpPr>
          <p:cNvPr id="4" name="Content Placeholder 3"/>
          <p:cNvSpPr>
            <a:spLocks noGrp="1"/>
          </p:cNvSpPr>
          <p:nvPr>
            <p:ph sz="quarter" idx="12"/>
          </p:nvPr>
        </p:nvSpPr>
        <p:spPr/>
        <p:txBody>
          <a:bodyPr/>
          <a:lstStyle/>
          <a:p>
            <a:r>
              <a:rPr lang="en-US" dirty="0" smtClean="0"/>
              <a:t>Sample Demo</a:t>
            </a:r>
            <a:endParaRPr lang="en-US" dirty="0"/>
          </a:p>
        </p:txBody>
      </p:sp>
      <p:sp>
        <p:nvSpPr>
          <p:cNvPr id="5" name="Text Placeholder 4"/>
          <p:cNvSpPr>
            <a:spLocks noGrp="1"/>
          </p:cNvSpPr>
          <p:nvPr>
            <p:ph type="body" sz="quarter" idx="13"/>
          </p:nvPr>
        </p:nvSpPr>
        <p:spPr/>
        <p:txBody>
          <a:bodyPr/>
          <a:lstStyle/>
          <a:p>
            <a:r>
              <a:rPr lang="en-US" sz="4800" b="1" dirty="0"/>
              <a:t>Assertions</a:t>
            </a:r>
            <a:endParaRPr lang="en-US" dirty="0"/>
          </a:p>
        </p:txBody>
      </p:sp>
      <p:pic>
        <p:nvPicPr>
          <p:cNvPr id="13314" name="Picture 2"/>
          <p:cNvPicPr>
            <a:picLocks noChangeAspect="1" noChangeArrowheads="1"/>
          </p:cNvPicPr>
          <p:nvPr/>
        </p:nvPicPr>
        <p:blipFill>
          <a:blip r:embed="rId2" cstate="print"/>
          <a:srcRect/>
          <a:stretch>
            <a:fillRect/>
          </a:stretch>
        </p:blipFill>
        <p:spPr bwMode="auto">
          <a:xfrm>
            <a:off x="1828800" y="2286000"/>
            <a:ext cx="11277600" cy="5276850"/>
          </a:xfrm>
          <a:prstGeom prst="rect">
            <a:avLst/>
          </a:prstGeom>
          <a:noFill/>
          <a:ln w="9525">
            <a:noFill/>
            <a:miter lim="800000"/>
            <a:headEnd/>
            <a:tailEnd/>
          </a:ln>
        </p:spPr>
      </p:pic>
    </p:spTree>
    <p:extLst>
      <p:ext uri="{BB962C8B-B14F-4D97-AF65-F5344CB8AC3E}">
        <p14:creationId xmlns="" xmlns:p14="http://schemas.microsoft.com/office/powerpoint/2010/main" val="996707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731520" y="1920240"/>
            <a:ext cx="12146280" cy="5431156"/>
          </a:xfrm>
        </p:spPr>
        <p:txBody>
          <a:bodyPr/>
          <a:lstStyle/>
          <a:p>
            <a:r>
              <a:rPr lang="en-US" sz="2400" dirty="0" smtClean="0"/>
              <a:t>Most of the listeners perform several roles in addition to "listening" to the test results. They also provide means to view, save, and read saved test results. Listeners are processed at the end of the scope in which they are found.</a:t>
            </a:r>
          </a:p>
          <a:p>
            <a:r>
              <a:rPr lang="en-US" sz="2400" dirty="0" smtClean="0"/>
              <a:t>The saving and reading of test results is generic. The various listeners have a panel whereby one can specify the file to which the results will be written (or read from). By default, the results are stored as XML files, typically with a "</a:t>
            </a:r>
            <a:r>
              <a:rPr lang="en-US" sz="2400" b="1" dirty="0" smtClean="0"/>
              <a:t>.</a:t>
            </a:r>
            <a:r>
              <a:rPr lang="en-US" sz="2400" b="1" dirty="0" err="1" smtClean="0"/>
              <a:t>jtl</a:t>
            </a:r>
            <a:r>
              <a:rPr lang="en-US" sz="2400" dirty="0" smtClean="0"/>
              <a:t>" extension. Storing as CSV is the most efficient option, but is less detailed than XML (the other available option).</a:t>
            </a:r>
          </a:p>
          <a:p>
            <a:endParaRPr lang="en-US" dirty="0"/>
          </a:p>
        </p:txBody>
      </p:sp>
      <p:sp>
        <p:nvSpPr>
          <p:cNvPr id="5" name="Text Placeholder 4"/>
          <p:cNvSpPr>
            <a:spLocks noGrp="1"/>
          </p:cNvSpPr>
          <p:nvPr>
            <p:ph type="body" sz="quarter" idx="13"/>
          </p:nvPr>
        </p:nvSpPr>
        <p:spPr/>
        <p:txBody>
          <a:bodyPr/>
          <a:lstStyle/>
          <a:p>
            <a:pPr marL="0" lvl="1" indent="0">
              <a:buNone/>
            </a:pPr>
            <a:r>
              <a:rPr lang="en-US" sz="5400" b="1" dirty="0"/>
              <a:t>Listeners</a:t>
            </a:r>
          </a:p>
          <a:p>
            <a:endParaRPr lang="en-US" dirty="0"/>
          </a:p>
        </p:txBody>
      </p:sp>
    </p:spTree>
    <p:extLst>
      <p:ext uri="{BB962C8B-B14F-4D97-AF65-F5344CB8AC3E}">
        <p14:creationId xmlns="" xmlns:p14="http://schemas.microsoft.com/office/powerpoint/2010/main" val="1592148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lgn="just">
              <a:buFont typeface="Wingdings" pitchFamily="2" charset="2"/>
              <a:buChar char="§"/>
            </a:pPr>
            <a:r>
              <a:rPr lang="en-US" dirty="0" smtClean="0"/>
              <a:t>JMeter </a:t>
            </a:r>
            <a:r>
              <a:rPr lang="en-US" dirty="0"/>
              <a:t>is a robust open source tool available for performance testing of </a:t>
            </a:r>
            <a:r>
              <a:rPr lang="en-US" dirty="0" smtClean="0"/>
              <a:t> different applications, servers, protocol types.</a:t>
            </a:r>
          </a:p>
          <a:p>
            <a:pPr algn="just">
              <a:buFont typeface="Wingdings" pitchFamily="2" charset="2"/>
              <a:buChar char="§"/>
            </a:pPr>
            <a:r>
              <a:rPr lang="en-US" dirty="0" smtClean="0"/>
              <a:t>Web - HTTP, HTTPS, SOAP, Database via JDBC, LDAP, JMS, Mail - POP3, etc.</a:t>
            </a:r>
          </a:p>
          <a:p>
            <a:pPr algn="just">
              <a:buFont typeface="Wingdings" pitchFamily="2" charset="2"/>
              <a:buChar char="§"/>
            </a:pPr>
            <a:r>
              <a:rPr lang="en-US" dirty="0" smtClean="0"/>
              <a:t>Easy to create Test plan, Execution and analysis</a:t>
            </a:r>
          </a:p>
          <a:p>
            <a:pPr algn="just">
              <a:buFont typeface="Wingdings" pitchFamily="2" charset="2"/>
              <a:buChar char="§"/>
            </a:pPr>
            <a:r>
              <a:rPr lang="en-US" dirty="0" smtClean="0"/>
              <a:t>Using different samplers allow unrestricted testing capabilities</a:t>
            </a:r>
          </a:p>
          <a:p>
            <a:pPr algn="just">
              <a:buFont typeface="Wingdings" pitchFamily="2" charset="2"/>
              <a:buChar char="§"/>
            </a:pPr>
            <a:r>
              <a:rPr lang="en-US" dirty="0" smtClean="0"/>
              <a:t>Easy integration with 3</a:t>
            </a:r>
            <a:r>
              <a:rPr lang="en-US" baseline="30000" dirty="0" smtClean="0"/>
              <a:t>rd</a:t>
            </a:r>
            <a:r>
              <a:rPr lang="en-US" dirty="0" smtClean="0"/>
              <a:t> party tools like Bamboo, Jenkins, Maven, Splunk, Graddle</a:t>
            </a:r>
          </a:p>
          <a:p>
            <a:endParaRPr lang="en-US" dirty="0" smtClean="0"/>
          </a:p>
          <a:p>
            <a:endParaRPr lang="en-US" dirty="0" smtClean="0"/>
          </a:p>
          <a:p>
            <a:endParaRPr lang="en-US" dirty="0"/>
          </a:p>
          <a:p>
            <a:endParaRPr lang="en-GB" dirty="0" smtClean="0"/>
          </a:p>
          <a:p>
            <a:endParaRPr lang="en-US" dirty="0"/>
          </a:p>
        </p:txBody>
      </p:sp>
      <p:sp>
        <p:nvSpPr>
          <p:cNvPr id="4" name="Text Placeholder 3"/>
          <p:cNvSpPr>
            <a:spLocks noGrp="1"/>
          </p:cNvSpPr>
          <p:nvPr>
            <p:ph type="body" sz="quarter" idx="13"/>
          </p:nvPr>
        </p:nvSpPr>
        <p:spPr>
          <a:xfrm>
            <a:off x="228600" y="304800"/>
            <a:ext cx="10058400" cy="762000"/>
          </a:xfrm>
        </p:spPr>
        <p:txBody>
          <a:bodyPr/>
          <a:lstStyle/>
          <a:p>
            <a:pPr lvl="0"/>
            <a:r>
              <a:rPr lang="en-US" b="1" dirty="0" smtClean="0"/>
              <a:t>JMeter </a:t>
            </a:r>
            <a:r>
              <a:rPr lang="en-US" b="1" dirty="0"/>
              <a:t>-Introduction</a:t>
            </a:r>
          </a:p>
          <a:p>
            <a:endParaRPr lang="en-US" dirty="0"/>
          </a:p>
        </p:txBody>
      </p:sp>
    </p:spTree>
    <p:extLst>
      <p:ext uri="{BB962C8B-B14F-4D97-AF65-F5344CB8AC3E}">
        <p14:creationId xmlns="" xmlns:p14="http://schemas.microsoft.com/office/powerpoint/2010/main" val="26320960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731520" y="1920240"/>
            <a:ext cx="12146280" cy="518160"/>
          </a:xfrm>
        </p:spPr>
        <p:txBody>
          <a:bodyPr/>
          <a:lstStyle/>
          <a:p>
            <a:r>
              <a:rPr lang="en-US" sz="2400" dirty="0" smtClean="0"/>
              <a:t>Most commonly used listeners are  view results tee and view results in table</a:t>
            </a:r>
          </a:p>
          <a:p>
            <a:endParaRPr lang="en-US" dirty="0"/>
          </a:p>
        </p:txBody>
      </p:sp>
      <p:sp>
        <p:nvSpPr>
          <p:cNvPr id="5" name="Text Placeholder 4"/>
          <p:cNvSpPr>
            <a:spLocks noGrp="1"/>
          </p:cNvSpPr>
          <p:nvPr>
            <p:ph type="body" sz="quarter" idx="13"/>
          </p:nvPr>
        </p:nvSpPr>
        <p:spPr/>
        <p:txBody>
          <a:bodyPr/>
          <a:lstStyle/>
          <a:p>
            <a:pPr marL="0" lvl="1" indent="0">
              <a:buNone/>
            </a:pPr>
            <a:r>
              <a:rPr lang="en-US" sz="5400" b="1" dirty="0"/>
              <a:t>Listeners</a:t>
            </a:r>
          </a:p>
          <a:p>
            <a:endParaRPr lang="en-US" dirty="0"/>
          </a:p>
        </p:txBody>
      </p:sp>
      <p:pic>
        <p:nvPicPr>
          <p:cNvPr id="14338" name="Picture 2"/>
          <p:cNvPicPr>
            <a:picLocks noChangeAspect="1" noChangeArrowheads="1"/>
          </p:cNvPicPr>
          <p:nvPr/>
        </p:nvPicPr>
        <p:blipFill>
          <a:blip r:embed="rId2" cstate="print"/>
          <a:srcRect/>
          <a:stretch>
            <a:fillRect/>
          </a:stretch>
        </p:blipFill>
        <p:spPr bwMode="auto">
          <a:xfrm>
            <a:off x="1143000" y="2667000"/>
            <a:ext cx="5943600" cy="4267200"/>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7391400" y="2667000"/>
            <a:ext cx="6096000" cy="4267200"/>
          </a:xfrm>
          <a:prstGeom prst="rect">
            <a:avLst/>
          </a:prstGeom>
          <a:noFill/>
          <a:ln w="9525">
            <a:noFill/>
            <a:miter lim="800000"/>
            <a:headEnd/>
            <a:tailEnd/>
          </a:ln>
        </p:spPr>
      </p:pic>
    </p:spTree>
    <p:extLst>
      <p:ext uri="{BB962C8B-B14F-4D97-AF65-F5344CB8AC3E}">
        <p14:creationId xmlns="" xmlns:p14="http://schemas.microsoft.com/office/powerpoint/2010/main" val="1592148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p:txBody>
          <a:bodyPr>
            <a:normAutofit fontScale="92500" lnSpcReduction="10000"/>
          </a:bodyPr>
          <a:lstStyle/>
          <a:p>
            <a:endParaRPr lang="en-US" dirty="0"/>
          </a:p>
        </p:txBody>
      </p:sp>
      <p:sp>
        <p:nvSpPr>
          <p:cNvPr id="6" name="Text Placeholder 5"/>
          <p:cNvSpPr>
            <a:spLocks noGrp="1"/>
          </p:cNvSpPr>
          <p:nvPr>
            <p:ph type="body" sz="quarter" idx="18"/>
          </p:nvPr>
        </p:nvSpPr>
        <p:spPr/>
        <p:txBody>
          <a:bodyPr/>
          <a:lstStyle/>
          <a:p>
            <a:endParaRPr lang="en-US"/>
          </a:p>
        </p:txBody>
      </p:sp>
    </p:spTree>
    <p:extLst>
      <p:ext uri="{BB962C8B-B14F-4D97-AF65-F5344CB8AC3E}">
        <p14:creationId xmlns="" xmlns:p14="http://schemas.microsoft.com/office/powerpoint/2010/main" val="25402556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6985833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JMeter </a:t>
            </a:r>
            <a:r>
              <a:rPr lang="en-US" dirty="0"/>
              <a:t>is a Java application, so a JRE or SDK first needs to be installed with a JAVA_HOME environment </a:t>
            </a:r>
            <a:r>
              <a:rPr lang="en-US" dirty="0" smtClean="0"/>
              <a:t>variable.</a:t>
            </a:r>
          </a:p>
          <a:p>
            <a:endParaRPr lang="en-US" dirty="0" smtClean="0"/>
          </a:p>
          <a:p>
            <a:r>
              <a:rPr lang="en-US" dirty="0" smtClean="0"/>
              <a:t>Java 1.4 or higher version should be installed as pre requisite</a:t>
            </a:r>
          </a:p>
          <a:p>
            <a:r>
              <a:rPr lang="en-US" dirty="0" smtClean="0"/>
              <a:t> </a:t>
            </a:r>
            <a:endParaRPr lang="en-US" dirty="0"/>
          </a:p>
          <a:p>
            <a:r>
              <a:rPr lang="en-US" dirty="0" smtClean="0"/>
              <a:t>JMeter </a:t>
            </a:r>
            <a:r>
              <a:rPr lang="en-US" dirty="0"/>
              <a:t>can be downloaded in the below link:</a:t>
            </a:r>
          </a:p>
          <a:p>
            <a:r>
              <a:rPr lang="en-US" u="sng" dirty="0" smtClean="0">
                <a:hlinkClick r:id="rId2"/>
              </a:rPr>
              <a:t>http://jmeter.apache.org/download_jmeter.cgi</a:t>
            </a:r>
            <a:endParaRPr lang="en-US" u="sng" dirty="0" smtClean="0"/>
          </a:p>
          <a:p>
            <a:endParaRPr lang="en-US" dirty="0" smtClean="0"/>
          </a:p>
          <a:p>
            <a:r>
              <a:rPr lang="en-US" dirty="0" smtClean="0"/>
              <a:t> </a:t>
            </a:r>
            <a:r>
              <a:rPr lang="en-US" dirty="0"/>
              <a:t>Download </a:t>
            </a:r>
            <a:r>
              <a:rPr lang="en-US" dirty="0" smtClean="0"/>
              <a:t>JMeter</a:t>
            </a:r>
            <a:r>
              <a:rPr lang="en-US" dirty="0"/>
              <a:t>, and install by unzipping to the C:\ root folder </a:t>
            </a:r>
          </a:p>
          <a:p>
            <a:endParaRPr lang="en-US" dirty="0"/>
          </a:p>
        </p:txBody>
      </p:sp>
      <p:sp>
        <p:nvSpPr>
          <p:cNvPr id="4" name="Text Placeholder 3"/>
          <p:cNvSpPr>
            <a:spLocks noGrp="1"/>
          </p:cNvSpPr>
          <p:nvPr>
            <p:ph type="body" sz="quarter" idx="13"/>
          </p:nvPr>
        </p:nvSpPr>
        <p:spPr>
          <a:xfrm>
            <a:off x="247650" y="381000"/>
            <a:ext cx="10058400" cy="762000"/>
          </a:xfrm>
        </p:spPr>
        <p:txBody>
          <a:bodyPr/>
          <a:lstStyle/>
          <a:p>
            <a:pPr lvl="0"/>
            <a:r>
              <a:rPr lang="en-US" b="1" dirty="0"/>
              <a:t>Installation And </a:t>
            </a:r>
            <a:r>
              <a:rPr lang="en-US" b="1" dirty="0" smtClean="0"/>
              <a:t>Configuration</a:t>
            </a:r>
            <a:endParaRPr lang="en-US" b="1" dirty="0"/>
          </a:p>
        </p:txBody>
      </p:sp>
    </p:spTree>
    <p:extLst>
      <p:ext uri="{BB962C8B-B14F-4D97-AF65-F5344CB8AC3E}">
        <p14:creationId xmlns="" xmlns:p14="http://schemas.microsoft.com/office/powerpoint/2010/main" val="19074966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731520" y="1920240"/>
            <a:ext cx="12984480" cy="5431156"/>
          </a:xfrm>
        </p:spPr>
        <p:txBody>
          <a:bodyPr/>
          <a:lstStyle/>
          <a:p>
            <a:pPr lvl="0"/>
            <a:r>
              <a:rPr lang="en-US" dirty="0" smtClean="0"/>
              <a:t>Start JMeter from the bin folder (D:\apache-jmeter-3.2\bin) by selecting either Executable Jar File or Windows Batch File</a:t>
            </a:r>
            <a:endParaRPr lang="en-US" dirty="0"/>
          </a:p>
          <a:p>
            <a:pPr lvl="0"/>
            <a:r>
              <a:rPr lang="en-US" dirty="0"/>
              <a:t>If the site to be tested is behind a Proxy, add: </a:t>
            </a:r>
          </a:p>
          <a:p>
            <a:r>
              <a:rPr lang="en-US" dirty="0"/>
              <a:t>     </a:t>
            </a:r>
            <a:r>
              <a:rPr lang="en-US" dirty="0" smtClean="0"/>
              <a:t>JMeter </a:t>
            </a:r>
            <a:r>
              <a:rPr lang="en-US" dirty="0"/>
              <a:t>-H </a:t>
            </a:r>
            <a:r>
              <a:rPr lang="en-US" dirty="0" err="1"/>
              <a:t>my.proxy.server</a:t>
            </a:r>
            <a:r>
              <a:rPr lang="en-US" dirty="0"/>
              <a:t> -P 8000 -u username -a password –N localhost</a:t>
            </a:r>
          </a:p>
          <a:p>
            <a:r>
              <a:rPr lang="en-US" dirty="0"/>
              <a:t> </a:t>
            </a:r>
            <a:r>
              <a:rPr lang="en-US" dirty="0" smtClean="0"/>
              <a:t> Proxy Settings can also be defined in a Test Plan, using either the HTTP Request Defaults configuration or the HTTP Request sampler elements.</a:t>
            </a:r>
            <a:endParaRPr lang="en-US" dirty="0"/>
          </a:p>
        </p:txBody>
      </p:sp>
      <p:sp>
        <p:nvSpPr>
          <p:cNvPr id="5" name="Text Placeholder 4"/>
          <p:cNvSpPr>
            <a:spLocks noGrp="1"/>
          </p:cNvSpPr>
          <p:nvPr>
            <p:ph type="body" sz="quarter" idx="13"/>
          </p:nvPr>
        </p:nvSpPr>
        <p:spPr/>
        <p:txBody>
          <a:bodyPr/>
          <a:lstStyle/>
          <a:p>
            <a:pPr lvl="0"/>
            <a:r>
              <a:rPr lang="en-US" b="1" dirty="0" smtClean="0"/>
              <a:t>Invocation</a:t>
            </a:r>
            <a:endParaRPr lang="en-US" b="1" dirty="0"/>
          </a:p>
          <a:p>
            <a:endParaRPr lang="en-US" dirty="0"/>
          </a:p>
        </p:txBody>
      </p:sp>
    </p:spTree>
    <p:extLst>
      <p:ext uri="{BB962C8B-B14F-4D97-AF65-F5344CB8AC3E}">
        <p14:creationId xmlns="" xmlns:p14="http://schemas.microsoft.com/office/powerpoint/2010/main" val="11656036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pPr lvl="0"/>
            <a:r>
              <a:rPr lang="en-US" b="1" dirty="0"/>
              <a:t>Enhancing Test Plan</a:t>
            </a:r>
          </a:p>
          <a:p>
            <a:endParaRPr lang="en-US" dirty="0"/>
          </a:p>
        </p:txBody>
      </p:sp>
      <p:sp>
        <p:nvSpPr>
          <p:cNvPr id="6" name="Content Placeholder 5"/>
          <p:cNvSpPr>
            <a:spLocks noGrp="1"/>
          </p:cNvSpPr>
          <p:nvPr>
            <p:ph sz="half" idx="1"/>
          </p:nvPr>
        </p:nvSpPr>
        <p:spPr/>
        <p:txBody>
          <a:bodyPr/>
          <a:lstStyle/>
          <a:p>
            <a:r>
              <a:rPr lang="en-US" sz="2400" dirty="0"/>
              <a:t>To start </a:t>
            </a:r>
            <a:r>
              <a:rPr lang="en-US" sz="2400" dirty="0" smtClean="0"/>
              <a:t>JMeter</a:t>
            </a:r>
            <a:r>
              <a:rPr lang="en-US" sz="2400" dirty="0"/>
              <a:t>, one need to have a test plan first which will help the </a:t>
            </a:r>
            <a:r>
              <a:rPr lang="en-US" sz="2400" dirty="0" smtClean="0"/>
              <a:t>JMeter </a:t>
            </a:r>
            <a:r>
              <a:rPr lang="en-US" sz="2400" dirty="0"/>
              <a:t>to perform the testing in steps. There are several elements in a test plan like thread groups, listeners, assertions, sample generating controllers, logic controllers etc. </a:t>
            </a:r>
          </a:p>
          <a:p>
            <a:pPr marL="0" indent="0">
              <a:buNone/>
            </a:pPr>
            <a:endParaRPr lang="en-US" sz="2400" dirty="0"/>
          </a:p>
          <a:p>
            <a:r>
              <a:rPr lang="en-US" sz="2400" dirty="0"/>
              <a:t>A test plan must have at least one thread group having all other JMeter elements which is the starting point of a test plan. </a:t>
            </a:r>
            <a:r>
              <a:rPr lang="en-US" sz="2400" dirty="0" smtClean="0"/>
              <a:t>Scenario settings should be done in thread group</a:t>
            </a:r>
            <a:endParaRPr lang="en-US" dirty="0" smtClean="0"/>
          </a:p>
          <a:p>
            <a:pPr>
              <a:buNone/>
            </a:pPr>
            <a:endParaRPr lang="en-US" dirty="0" smtClean="0"/>
          </a:p>
          <a:p>
            <a:endParaRPr lang="en-US" dirty="0"/>
          </a:p>
        </p:txBody>
      </p:sp>
      <p:pic>
        <p:nvPicPr>
          <p:cNvPr id="1026" name="Picture 2" descr="C:\Users\MITRA\Desktop\Jmeter SS\Test Plan.JPG"/>
          <p:cNvPicPr>
            <a:picLocks noGrp="1" noChangeAspect="1" noChangeArrowheads="1"/>
          </p:cNvPicPr>
          <p:nvPr>
            <p:ph sz="half" idx="2"/>
          </p:nvPr>
        </p:nvPicPr>
        <p:blipFill>
          <a:blip r:embed="rId2" cstate="print"/>
          <a:srcRect/>
          <a:stretch>
            <a:fillRect/>
          </a:stretch>
        </p:blipFill>
        <p:spPr bwMode="auto">
          <a:xfrm>
            <a:off x="7437438" y="1981200"/>
            <a:ext cx="6888162" cy="5029199"/>
          </a:xfrm>
          <a:prstGeom prst="rect">
            <a:avLst/>
          </a:prstGeom>
          <a:noFill/>
        </p:spPr>
      </p:pic>
    </p:spTree>
    <p:extLst>
      <p:ext uri="{BB962C8B-B14F-4D97-AF65-F5344CB8AC3E}">
        <p14:creationId xmlns="" xmlns:p14="http://schemas.microsoft.com/office/powerpoint/2010/main" val="31041827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0" y="1656874"/>
            <a:ext cx="6461760" cy="5431156"/>
          </a:xfrm>
        </p:spPr>
        <p:txBody>
          <a:bodyPr/>
          <a:lstStyle/>
          <a:p>
            <a:r>
              <a:rPr lang="en-US" dirty="0"/>
              <a:t>Test Plan-&gt;Thread Group</a:t>
            </a:r>
          </a:p>
          <a:p>
            <a:r>
              <a:rPr lang="en-US" dirty="0"/>
              <a:t>On the Thread Group you specify how many users you want to simulate, how fast they’re loaded and how many times you want to repeat the test plan. </a:t>
            </a:r>
          </a:p>
          <a:p>
            <a:endParaRPr lang="en-US" dirty="0"/>
          </a:p>
        </p:txBody>
      </p:sp>
      <p:sp>
        <p:nvSpPr>
          <p:cNvPr id="5" name="Text Placeholder 4"/>
          <p:cNvSpPr>
            <a:spLocks noGrp="1"/>
          </p:cNvSpPr>
          <p:nvPr>
            <p:ph type="body" sz="quarter" idx="13"/>
          </p:nvPr>
        </p:nvSpPr>
        <p:spPr/>
        <p:txBody>
          <a:bodyPr/>
          <a:lstStyle/>
          <a:p>
            <a:pPr marL="0" lvl="1" indent="0">
              <a:buNone/>
            </a:pPr>
            <a:r>
              <a:rPr lang="en-US" sz="5400" b="1" dirty="0"/>
              <a:t>Thread </a:t>
            </a:r>
            <a:r>
              <a:rPr lang="en-US" sz="5400" b="1" dirty="0" smtClean="0"/>
              <a:t>Group</a:t>
            </a:r>
            <a:endParaRPr lang="en-US" sz="5400" b="1" dirty="0"/>
          </a:p>
        </p:txBody>
      </p:sp>
      <p:pic>
        <p:nvPicPr>
          <p:cNvPr id="2050" name="Picture 2"/>
          <p:cNvPicPr>
            <a:picLocks noGrp="1" noChangeAspect="1" noChangeArrowheads="1"/>
          </p:cNvPicPr>
          <p:nvPr>
            <p:ph sz="half" idx="2"/>
          </p:nvPr>
        </p:nvPicPr>
        <p:blipFill>
          <a:blip r:embed="rId2" cstate="print"/>
          <a:srcRect/>
          <a:stretch>
            <a:fillRect/>
          </a:stretch>
        </p:blipFill>
        <p:spPr bwMode="auto">
          <a:xfrm>
            <a:off x="7162800" y="1828800"/>
            <a:ext cx="7162800" cy="5181600"/>
          </a:xfrm>
          <a:prstGeom prst="rect">
            <a:avLst/>
          </a:prstGeom>
          <a:noFill/>
          <a:ln w="9525">
            <a:noFill/>
            <a:miter lim="800000"/>
            <a:headEnd/>
            <a:tailEnd/>
          </a:ln>
        </p:spPr>
      </p:pic>
    </p:spTree>
    <p:extLst>
      <p:ext uri="{BB962C8B-B14F-4D97-AF65-F5344CB8AC3E}">
        <p14:creationId xmlns="" xmlns:p14="http://schemas.microsoft.com/office/powerpoint/2010/main" val="16191526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731520" y="1920240"/>
            <a:ext cx="13136880" cy="5431156"/>
          </a:xfrm>
        </p:spPr>
        <p:txBody>
          <a:bodyPr/>
          <a:lstStyle/>
          <a:p>
            <a:r>
              <a:rPr lang="en-US" dirty="0" smtClean="0"/>
              <a:t>JMeter </a:t>
            </a:r>
            <a:r>
              <a:rPr lang="en-US" dirty="0"/>
              <a:t>has two types of </a:t>
            </a:r>
            <a:r>
              <a:rPr lang="en-US" dirty="0" smtClean="0"/>
              <a:t>Controllers</a:t>
            </a:r>
          </a:p>
          <a:p>
            <a:endParaRPr lang="en-US" dirty="0" smtClean="0"/>
          </a:p>
          <a:p>
            <a:pPr lvl="1"/>
            <a:r>
              <a:rPr lang="en-US" dirty="0" smtClean="0"/>
              <a:t>Samplers : Samplers </a:t>
            </a:r>
            <a:r>
              <a:rPr lang="en-US" dirty="0"/>
              <a:t>tell JMeter to send requests to a server. </a:t>
            </a:r>
            <a:endParaRPr lang="en-US" dirty="0" smtClean="0"/>
          </a:p>
          <a:p>
            <a:pPr lvl="1"/>
            <a:endParaRPr lang="en-US" dirty="0"/>
          </a:p>
          <a:p>
            <a:pPr lvl="1"/>
            <a:r>
              <a:rPr lang="en-US" dirty="0" smtClean="0"/>
              <a:t>Logical Controllers</a:t>
            </a:r>
            <a:r>
              <a:rPr lang="en-US" dirty="0"/>
              <a:t> </a:t>
            </a:r>
            <a:r>
              <a:rPr lang="en-US" dirty="0" smtClean="0"/>
              <a:t>: </a:t>
            </a:r>
            <a:r>
              <a:rPr lang="en-US" dirty="0"/>
              <a:t>Logical Controllers let you customize the logic that JMeter uses to decide when to send requests. </a:t>
            </a:r>
          </a:p>
          <a:p>
            <a:pPr lvl="1"/>
            <a:endParaRPr lang="en-US" dirty="0" smtClean="0"/>
          </a:p>
          <a:p>
            <a:r>
              <a:rPr lang="en-US" dirty="0" smtClean="0"/>
              <a:t>These </a:t>
            </a:r>
            <a:r>
              <a:rPr lang="en-US" dirty="0"/>
              <a:t>drive the processing of a test. </a:t>
            </a:r>
            <a:endParaRPr lang="en-US" dirty="0" smtClean="0"/>
          </a:p>
          <a:p>
            <a:endParaRPr lang="en-US" sz="2400" dirty="0"/>
          </a:p>
        </p:txBody>
      </p:sp>
      <p:sp>
        <p:nvSpPr>
          <p:cNvPr id="4" name="Content Placeholder 3"/>
          <p:cNvSpPr>
            <a:spLocks noGrp="1"/>
          </p:cNvSpPr>
          <p:nvPr>
            <p:ph sz="quarter" idx="12"/>
          </p:nvPr>
        </p:nvSpPr>
        <p:spPr/>
        <p:txBody>
          <a:bodyPr/>
          <a:lstStyle/>
          <a:p>
            <a:endParaRPr lang="en-US"/>
          </a:p>
        </p:txBody>
      </p:sp>
      <p:sp>
        <p:nvSpPr>
          <p:cNvPr id="5" name="Text Placeholder 4"/>
          <p:cNvSpPr>
            <a:spLocks noGrp="1"/>
          </p:cNvSpPr>
          <p:nvPr>
            <p:ph type="body" sz="quarter" idx="13"/>
          </p:nvPr>
        </p:nvSpPr>
        <p:spPr/>
        <p:txBody>
          <a:bodyPr/>
          <a:lstStyle/>
          <a:p>
            <a:pPr marL="0" lvl="1" indent="0">
              <a:buNone/>
            </a:pPr>
            <a:r>
              <a:rPr lang="en-US" sz="5400" b="1" dirty="0"/>
              <a:t>Controller</a:t>
            </a:r>
          </a:p>
          <a:p>
            <a:endParaRPr lang="en-US" dirty="0"/>
          </a:p>
        </p:txBody>
      </p:sp>
    </p:spTree>
    <p:extLst>
      <p:ext uri="{BB962C8B-B14F-4D97-AF65-F5344CB8AC3E}">
        <p14:creationId xmlns="" xmlns:p14="http://schemas.microsoft.com/office/powerpoint/2010/main" val="30835428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b="1" dirty="0"/>
              <a:t>Samplers tell JMeter to send requests to a server and wait for a response. They are processed in the order they appear in the tree</a:t>
            </a:r>
            <a:r>
              <a:rPr lang="en-US" b="1" dirty="0" smtClean="0"/>
              <a:t>.</a:t>
            </a:r>
            <a:endParaRPr lang="en-US" b="1" dirty="0"/>
          </a:p>
        </p:txBody>
      </p:sp>
      <p:sp>
        <p:nvSpPr>
          <p:cNvPr id="3" name="Content Placeholder 2"/>
          <p:cNvSpPr>
            <a:spLocks noGrp="1"/>
          </p:cNvSpPr>
          <p:nvPr>
            <p:ph sz="half" idx="2"/>
          </p:nvPr>
        </p:nvSpPr>
        <p:spPr/>
        <p:txBody>
          <a:bodyPr/>
          <a:lstStyle/>
          <a:p>
            <a:r>
              <a:rPr lang="en-US" b="1" dirty="0"/>
              <a:t>JMeter samplers include: </a:t>
            </a:r>
          </a:p>
          <a:p>
            <a:pPr lvl="1"/>
            <a:r>
              <a:rPr lang="en-GB" dirty="0"/>
              <a:t>FTP Request </a:t>
            </a:r>
            <a:endParaRPr lang="en-US" dirty="0"/>
          </a:p>
          <a:p>
            <a:pPr lvl="1"/>
            <a:r>
              <a:rPr lang="en-GB" dirty="0"/>
              <a:t>HTTP Request  </a:t>
            </a:r>
            <a:endParaRPr lang="en-US" dirty="0"/>
          </a:p>
          <a:p>
            <a:pPr lvl="1"/>
            <a:r>
              <a:rPr lang="en-GB" dirty="0"/>
              <a:t>JDBC Request </a:t>
            </a:r>
            <a:endParaRPr lang="en-US" dirty="0"/>
          </a:p>
          <a:p>
            <a:pPr lvl="1"/>
            <a:r>
              <a:rPr lang="en-GB" dirty="0"/>
              <a:t>Java object request </a:t>
            </a:r>
            <a:endParaRPr lang="en-US" dirty="0"/>
          </a:p>
          <a:p>
            <a:pPr lvl="1"/>
            <a:r>
              <a:rPr lang="en-GB" dirty="0"/>
              <a:t>LDAP Request </a:t>
            </a:r>
            <a:endParaRPr lang="en-US" dirty="0"/>
          </a:p>
          <a:p>
            <a:pPr lvl="1"/>
            <a:r>
              <a:rPr lang="en-GB" dirty="0"/>
              <a:t>SOAP/XML-RPC Request </a:t>
            </a:r>
            <a:endParaRPr lang="en-US" dirty="0"/>
          </a:p>
          <a:p>
            <a:pPr lvl="1"/>
            <a:r>
              <a:rPr lang="en-GB" dirty="0" err="1"/>
              <a:t>WebService</a:t>
            </a:r>
            <a:r>
              <a:rPr lang="en-GB" dirty="0"/>
              <a:t> (SOAP) </a:t>
            </a:r>
            <a:r>
              <a:rPr lang="en-GB" dirty="0" smtClean="0"/>
              <a:t>Request</a:t>
            </a:r>
          </a:p>
          <a:p>
            <a:pPr lvl="1"/>
            <a:r>
              <a:rPr lang="en-US" dirty="0"/>
              <a:t>Mail request</a:t>
            </a:r>
          </a:p>
          <a:p>
            <a:pPr lvl="1"/>
            <a:r>
              <a:rPr lang="en-US" dirty="0"/>
              <a:t>OS Process request</a:t>
            </a:r>
          </a:p>
          <a:p>
            <a:pPr lvl="1"/>
            <a:r>
              <a:rPr lang="en-US" dirty="0"/>
              <a:t>TCP request</a:t>
            </a:r>
          </a:p>
          <a:p>
            <a:pPr lvl="1"/>
            <a:endParaRPr lang="en-US" dirty="0"/>
          </a:p>
          <a:p>
            <a:endParaRPr lang="en-US" dirty="0"/>
          </a:p>
          <a:p>
            <a:endParaRPr lang="en-US" dirty="0"/>
          </a:p>
        </p:txBody>
      </p:sp>
      <p:sp>
        <p:nvSpPr>
          <p:cNvPr id="5" name="Text Placeholder 4"/>
          <p:cNvSpPr>
            <a:spLocks noGrp="1"/>
          </p:cNvSpPr>
          <p:nvPr>
            <p:ph type="body" sz="quarter" idx="13"/>
          </p:nvPr>
        </p:nvSpPr>
        <p:spPr/>
        <p:txBody>
          <a:bodyPr/>
          <a:lstStyle/>
          <a:p>
            <a:pPr marL="731520" lvl="1" indent="0">
              <a:buNone/>
            </a:pPr>
            <a:r>
              <a:rPr lang="en-US" sz="5400" b="1" dirty="0"/>
              <a:t>Samplers</a:t>
            </a:r>
          </a:p>
        </p:txBody>
      </p:sp>
    </p:spTree>
    <p:extLst>
      <p:ext uri="{BB962C8B-B14F-4D97-AF65-F5344CB8AC3E}">
        <p14:creationId xmlns="" xmlns:p14="http://schemas.microsoft.com/office/powerpoint/2010/main" val="27410986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3676</TotalTime>
  <Words>1234</Words>
  <Application>Microsoft Office PowerPoint</Application>
  <PresentationFormat>Custom</PresentationFormat>
  <Paragraphs>155</Paragraphs>
  <Slides>32</Slides>
  <Notes>1</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Headlines comes here</dc:title>
  <dc:creator>Ajoy Das</dc:creator>
  <cp:lastModifiedBy>MITRA</cp:lastModifiedBy>
  <cp:revision>309</cp:revision>
  <dcterms:created xsi:type="dcterms:W3CDTF">2006-08-16T00:00:00Z</dcterms:created>
  <dcterms:modified xsi:type="dcterms:W3CDTF">2017-11-12T11:45:18Z</dcterms:modified>
</cp:coreProperties>
</file>